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89" r:id="rId2"/>
    <p:sldId id="262" r:id="rId3"/>
    <p:sldId id="258" r:id="rId4"/>
    <p:sldId id="288" r:id="rId5"/>
    <p:sldId id="287" r:id="rId6"/>
    <p:sldId id="267" r:id="rId7"/>
    <p:sldId id="271" r:id="rId8"/>
    <p:sldId id="282" r:id="rId9"/>
    <p:sldId id="290" r:id="rId10"/>
  </p:sldIdLst>
  <p:sldSz cx="2437765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38" d="100"/>
          <a:sy n="38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gif>
</file>

<file path=ppt/media/image14.gif>
</file>

<file path=ppt/media/image2.jpg>
</file>

<file path=ppt/media/image3.jpg>
</file>

<file path=ppt/media/image4.jpeg>
</file>

<file path=ppt/media/image5.jpe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6ECEDD-3BD4-4C3E-B823-475923AE3895}" type="datetimeFigureOut">
              <a:rPr lang="en-US" smtClean="0"/>
              <a:t>12/9/2018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6452B-B6B8-4D1A-A5DB-EC63412EC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81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E0C57-C421-458E-8787-9FE12760EAFB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1168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8035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5897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1844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206" y="2244726"/>
            <a:ext cx="18283238" cy="4775200"/>
          </a:xfrm>
          <a:prstGeom prst="rect">
            <a:avLst/>
          </a:prstGeom>
        </p:spPr>
        <p:txBody>
          <a:bodyPr anchor="b"/>
          <a:lstStyle>
            <a:lvl1pPr algn="ctr">
              <a:defRPr sz="119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206" y="7204076"/>
            <a:ext cx="18283238" cy="33115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799"/>
            </a:lvl1pPr>
            <a:lvl2pPr marL="914171" indent="0" algn="ctr">
              <a:buNone/>
              <a:defRPr sz="3999"/>
            </a:lvl2pPr>
            <a:lvl3pPr marL="1828343" indent="0" algn="ctr">
              <a:buNone/>
              <a:defRPr sz="3599"/>
            </a:lvl3pPr>
            <a:lvl4pPr marL="2742514" indent="0" algn="ctr">
              <a:buNone/>
              <a:defRPr sz="3199"/>
            </a:lvl4pPr>
            <a:lvl5pPr marL="3656686" indent="0" algn="ctr">
              <a:buNone/>
              <a:defRPr sz="3199"/>
            </a:lvl5pPr>
            <a:lvl6pPr marL="4570857" indent="0" algn="ctr">
              <a:buNone/>
              <a:defRPr sz="3199"/>
            </a:lvl6pPr>
            <a:lvl7pPr marL="5485028" indent="0" algn="ctr">
              <a:buNone/>
              <a:defRPr sz="3199"/>
            </a:lvl7pPr>
            <a:lvl8pPr marL="6399200" indent="0" algn="ctr">
              <a:buNone/>
              <a:defRPr sz="3199"/>
            </a:lvl8pPr>
            <a:lvl9pPr marL="7313371" indent="0" algn="ctr">
              <a:buNone/>
              <a:defRPr sz="31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76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81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5256" y="730250"/>
            <a:ext cx="5256431" cy="11623676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3" y="730250"/>
            <a:ext cx="15464572" cy="1162367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08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2352536"/>
            <a:ext cx="5681734" cy="11363464"/>
          </a:xfrm>
          <a:custGeom>
            <a:avLst/>
            <a:gdLst>
              <a:gd name="connsiteX0" fmla="*/ 0 w 5681734"/>
              <a:gd name="connsiteY0" fmla="*/ 0 h 11363464"/>
              <a:gd name="connsiteX1" fmla="*/ 5681734 w 5681734"/>
              <a:gd name="connsiteY1" fmla="*/ 11363464 h 11363464"/>
              <a:gd name="connsiteX2" fmla="*/ 0 w 5681734"/>
              <a:gd name="connsiteY2" fmla="*/ 11363464 h 11363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81734" h="11363464">
                <a:moveTo>
                  <a:pt x="0" y="0"/>
                </a:moveTo>
                <a:lnTo>
                  <a:pt x="5681734" y="11363464"/>
                </a:lnTo>
                <a:lnTo>
                  <a:pt x="0" y="11363464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4116050" y="0"/>
            <a:ext cx="10261600" cy="13715994"/>
          </a:xfrm>
          <a:custGeom>
            <a:avLst/>
            <a:gdLst>
              <a:gd name="connsiteX0" fmla="*/ 382 w 10261600"/>
              <a:gd name="connsiteY0" fmla="*/ 0 h 13792194"/>
              <a:gd name="connsiteX1" fmla="*/ 10261600 w 10261600"/>
              <a:gd name="connsiteY1" fmla="*/ 0 h 13792194"/>
              <a:gd name="connsiteX2" fmla="*/ 10261600 w 10261600"/>
              <a:gd name="connsiteY2" fmla="*/ 13792194 h 13792194"/>
              <a:gd name="connsiteX3" fmla="*/ 6895720 w 10261600"/>
              <a:gd name="connsiteY3" fmla="*/ 13792194 h 13792194"/>
              <a:gd name="connsiteX4" fmla="*/ 0 w 10261600"/>
              <a:gd name="connsiteY4" fmla="*/ 763 h 1379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1600" h="13792194">
                <a:moveTo>
                  <a:pt x="382" y="0"/>
                </a:moveTo>
                <a:lnTo>
                  <a:pt x="10261600" y="0"/>
                </a:lnTo>
                <a:lnTo>
                  <a:pt x="10261600" y="13792194"/>
                </a:lnTo>
                <a:lnTo>
                  <a:pt x="6895720" y="13792194"/>
                </a:lnTo>
                <a:lnTo>
                  <a:pt x="0" y="763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14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Left Im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" y="0"/>
            <a:ext cx="14131420" cy="13716000"/>
          </a:xfrm>
          <a:custGeom>
            <a:avLst/>
            <a:gdLst>
              <a:gd name="connsiteX0" fmla="*/ 2609873 w 8343900"/>
              <a:gd name="connsiteY0" fmla="*/ 0 h 6858000"/>
              <a:gd name="connsiteX1" fmla="*/ 8343900 w 8343900"/>
              <a:gd name="connsiteY1" fmla="*/ 0 h 6858000"/>
              <a:gd name="connsiteX2" fmla="*/ 5143477 w 8343900"/>
              <a:gd name="connsiteY2" fmla="*/ 6858000 h 6858000"/>
              <a:gd name="connsiteX3" fmla="*/ 0 w 8343900"/>
              <a:gd name="connsiteY3" fmla="*/ 6858000 h 6858000"/>
              <a:gd name="connsiteX4" fmla="*/ 0 w 8343900"/>
              <a:gd name="connsiteY4" fmla="*/ 5592545 h 6858000"/>
              <a:gd name="connsiteX5" fmla="*/ 0 w 8343900"/>
              <a:gd name="connsiteY5" fmla="*/ 0 h 6858000"/>
              <a:gd name="connsiteX6" fmla="*/ 2076450 w 8343900"/>
              <a:gd name="connsiteY6" fmla="*/ 0 h 6858000"/>
              <a:gd name="connsiteX7" fmla="*/ 0 w 8343900"/>
              <a:gd name="connsiteY7" fmla="*/ 4449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43900" h="6858000">
                <a:moveTo>
                  <a:pt x="2609873" y="0"/>
                </a:moveTo>
                <a:lnTo>
                  <a:pt x="8343900" y="0"/>
                </a:lnTo>
                <a:lnTo>
                  <a:pt x="5143477" y="6858000"/>
                </a:lnTo>
                <a:lnTo>
                  <a:pt x="0" y="6858000"/>
                </a:lnTo>
                <a:lnTo>
                  <a:pt x="0" y="5592545"/>
                </a:lnTo>
                <a:close/>
                <a:moveTo>
                  <a:pt x="0" y="0"/>
                </a:moveTo>
                <a:lnTo>
                  <a:pt x="2076450" y="0"/>
                </a:lnTo>
                <a:lnTo>
                  <a:pt x="0" y="4449504"/>
                </a:lnTo>
                <a:close/>
              </a:path>
            </a:pathLst>
          </a:custGeom>
          <a:solidFill>
            <a:srgbClr val="88888A"/>
          </a:solidFill>
        </p:spPr>
        <p:txBody>
          <a:bodyPr wrap="square">
            <a:noAutofit/>
          </a:bodyPr>
          <a:lstStyle>
            <a:lvl1pPr marL="0" indent="0">
              <a:buNone/>
              <a:defRPr sz="3199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31421" y="1654631"/>
            <a:ext cx="8608358" cy="3802744"/>
          </a:xfrm>
        </p:spPr>
        <p:txBody>
          <a:bodyPr lIns="360000" tIns="180000" rIns="360000" bIns="180000">
            <a:normAutofit/>
          </a:bodyPr>
          <a:lstStyle>
            <a:lvl1pPr marL="0" indent="0">
              <a:spcBef>
                <a:spcPts val="0"/>
              </a:spcBef>
              <a:buNone/>
              <a:defRPr sz="9998" baseline="0">
                <a:solidFill>
                  <a:srgbClr val="88888A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GB" dirty="0"/>
              <a:t>Title Here 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4131421" y="6560457"/>
            <a:ext cx="8608358" cy="6037944"/>
          </a:xfrm>
        </p:spPr>
        <p:txBody>
          <a:bodyPr lIns="360000" tIns="180000" rIns="360000" bIns="180000">
            <a:normAutofit/>
          </a:bodyPr>
          <a:lstStyle>
            <a:lvl1pPr marL="0" indent="0">
              <a:lnSpc>
                <a:spcPct val="110000"/>
              </a:lnSpc>
              <a:buNone/>
              <a:defRPr sz="3199" baseline="0">
                <a:solidFill>
                  <a:srgbClr val="88888A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Body Text Goes Here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52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24377650" cy="8267700"/>
          </a:xfrm>
          <a:solidFill>
            <a:srgbClr val="BFBFBF"/>
          </a:solidFill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 sz="2800"/>
              <a:t>ADVANT Multipurpose  Presentation 2017 </a:t>
            </a:r>
            <a:endParaRPr lang="en-GB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83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3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267" y="3419477"/>
            <a:ext cx="21025723" cy="5705474"/>
          </a:xfrm>
          <a:prstGeom prst="rect">
            <a:avLst/>
          </a:prstGeom>
        </p:spPr>
        <p:txBody>
          <a:bodyPr anchor="b"/>
          <a:lstStyle>
            <a:lvl1pPr>
              <a:defRPr sz="119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267" y="9178927"/>
            <a:ext cx="21025723" cy="30003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799">
                <a:solidFill>
                  <a:schemeClr val="tx1">
                    <a:tint val="75000"/>
                  </a:schemeClr>
                </a:solidFill>
              </a:defRPr>
            </a:lvl1pPr>
            <a:lvl2pPr marL="914171" indent="0">
              <a:buNone/>
              <a:defRPr sz="3999">
                <a:solidFill>
                  <a:schemeClr val="tx1">
                    <a:tint val="75000"/>
                  </a:schemeClr>
                </a:solidFill>
              </a:defRPr>
            </a:lvl2pPr>
            <a:lvl3pPr marL="1828343" indent="0">
              <a:buNone/>
              <a:defRPr sz="3599">
                <a:solidFill>
                  <a:schemeClr val="tx1">
                    <a:tint val="75000"/>
                  </a:schemeClr>
                </a:solidFill>
              </a:defRPr>
            </a:lvl3pPr>
            <a:lvl4pPr marL="2742514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4pPr>
            <a:lvl5pPr marL="3656686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5pPr>
            <a:lvl6pPr marL="4570857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6pPr>
            <a:lvl7pPr marL="5485028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7pPr>
            <a:lvl8pPr marL="6399200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8pPr>
            <a:lvl9pPr marL="7313371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30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5964" y="3651250"/>
            <a:ext cx="10360501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1185" y="3651250"/>
            <a:ext cx="10360501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98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39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139" y="3362326"/>
            <a:ext cx="10312888" cy="16478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139" y="5010150"/>
            <a:ext cx="10312888" cy="73691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1186" y="3362326"/>
            <a:ext cx="10363676" cy="16478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1186" y="5010150"/>
            <a:ext cx="10363676" cy="73691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47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15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  <a:prstGeom prst="rect">
            <a:avLst/>
          </a:prstGeo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3677" y="1974851"/>
            <a:ext cx="12341185" cy="9747250"/>
          </a:xfrm>
          <a:prstGeom prst="rect">
            <a:avLst/>
          </a:prstGeom>
        </p:spPr>
        <p:txBody>
          <a:bodyPr/>
          <a:lstStyle>
            <a:lvl1pPr>
              <a:defRPr sz="6398"/>
            </a:lvl1pPr>
            <a:lvl2pPr>
              <a:defRPr sz="5599"/>
            </a:lvl2pPr>
            <a:lvl3pPr>
              <a:defRPr sz="4799"/>
            </a:lvl3pPr>
            <a:lvl4pPr>
              <a:defRPr sz="3999"/>
            </a:lvl4pPr>
            <a:lvl5pPr>
              <a:defRPr sz="3999"/>
            </a:lvl5pPr>
            <a:lvl6pPr>
              <a:defRPr sz="3999"/>
            </a:lvl6pPr>
            <a:lvl7pPr>
              <a:defRPr sz="3999"/>
            </a:lvl7pPr>
            <a:lvl8pPr>
              <a:defRPr sz="3999"/>
            </a:lvl8pPr>
            <a:lvl9pPr>
              <a:defRPr sz="39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5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  <a:prstGeom prst="rect">
            <a:avLst/>
          </a:prstGeo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3677" y="1974851"/>
            <a:ext cx="12341185" cy="974725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398"/>
            </a:lvl1pPr>
            <a:lvl2pPr marL="914171" indent="0">
              <a:buNone/>
              <a:defRPr sz="5599"/>
            </a:lvl2pPr>
            <a:lvl3pPr marL="1828343" indent="0">
              <a:buNone/>
              <a:defRPr sz="4799"/>
            </a:lvl3pPr>
            <a:lvl4pPr marL="2742514" indent="0">
              <a:buNone/>
              <a:defRPr sz="3999"/>
            </a:lvl4pPr>
            <a:lvl5pPr marL="3656686" indent="0">
              <a:buNone/>
              <a:defRPr sz="3999"/>
            </a:lvl5pPr>
            <a:lvl6pPr marL="4570857" indent="0">
              <a:buNone/>
              <a:defRPr sz="3999"/>
            </a:lvl6pPr>
            <a:lvl7pPr marL="5485028" indent="0">
              <a:buNone/>
              <a:defRPr sz="3999"/>
            </a:lvl7pPr>
            <a:lvl8pPr marL="6399200" indent="0">
              <a:buNone/>
              <a:defRPr sz="3999"/>
            </a:lvl8pPr>
            <a:lvl9pPr marL="7313371" indent="0">
              <a:buNone/>
              <a:defRPr sz="3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20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462577" y="511176"/>
            <a:ext cx="1675964" cy="730250"/>
          </a:xfrm>
          <a:prstGeom prst="roundRect">
            <a:avLst>
              <a:gd name="adj" fmla="val 10797"/>
            </a:avLst>
          </a:prstGeom>
          <a:gradFill flip="none" rotWithShape="1">
            <a:gsLst>
              <a:gs pos="0">
                <a:schemeClr val="accent4"/>
              </a:gs>
              <a:gs pos="100000">
                <a:schemeClr val="accent5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bg1"/>
                </a:solidFill>
                <a:latin typeface="Raleway" panose="020B0503030101060003" pitchFamily="34" charset="0"/>
              </a:defRPr>
            </a:lvl1pPr>
          </a:lstStyle>
          <a:p>
            <a:fld id="{3CBF67D7-8C75-433C-B949-F5BA010697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83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6" r:id="rId13"/>
    <p:sldLayoutId id="2147483677" r:id="rId14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6050" y="4164378"/>
            <a:ext cx="10261600" cy="538723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397000" y="7585076"/>
            <a:ext cx="16510000" cy="4145370"/>
          </a:xfrm>
          <a:prstGeom prst="rect">
            <a:avLst/>
          </a:prstGeom>
        </p:spPr>
        <p:txBody>
          <a:bodyPr/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i="1" dirty="0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Ashfah-Maryam</a:t>
            </a:r>
            <a:r>
              <a:rPr lang="en-US" sz="5400" b="1" i="1" dirty="0">
                <a:latin typeface="Bookman Old Style" panose="02050604050505020204" pitchFamily="18" charset="0"/>
              </a:rPr>
              <a:t>	        Id: 171-35-1941</a:t>
            </a:r>
          </a:p>
          <a:p>
            <a:pPr marL="0" indent="0">
              <a:buNone/>
            </a:pPr>
            <a:r>
              <a:rPr lang="en-US" sz="5400" b="1" i="1" dirty="0" err="1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Zubayer</a:t>
            </a:r>
            <a:r>
              <a:rPr lang="en-US" sz="5400" b="1" i="1" dirty="0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5400" b="1" i="1" dirty="0" err="1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Alam</a:t>
            </a:r>
            <a:r>
              <a:rPr lang="en-US" sz="5400" b="1" i="1" dirty="0">
                <a:latin typeface="Bookman Old Style" panose="02050604050505020204" pitchFamily="18" charset="0"/>
              </a:rPr>
              <a:t>			Id: 171-35-1985</a:t>
            </a:r>
          </a:p>
          <a:p>
            <a:pPr marL="0" indent="0">
              <a:buNone/>
            </a:pPr>
            <a:r>
              <a:rPr lang="en-US" sz="5400" b="1" i="1" dirty="0" err="1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Jinnatul</a:t>
            </a:r>
            <a:r>
              <a:rPr lang="en-US" sz="5400" b="1" i="1" dirty="0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 Islam </a:t>
            </a:r>
            <a:r>
              <a:rPr lang="en-US" sz="5400" b="1" i="1" dirty="0" err="1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Morol</a:t>
            </a:r>
            <a:r>
              <a:rPr lang="en-US" sz="5400" b="1" i="1" dirty="0">
                <a:latin typeface="Bookman Old Style" panose="02050604050505020204" pitchFamily="18" charset="0"/>
              </a:rPr>
              <a:t>	Id: 171-35-1957</a:t>
            </a:r>
          </a:p>
          <a:p>
            <a:pPr marL="0" indent="0">
              <a:buNone/>
            </a:pPr>
            <a:r>
              <a:rPr lang="en-US" sz="5400" b="1" i="1" dirty="0" err="1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Sheble</a:t>
            </a:r>
            <a:r>
              <a:rPr lang="en-US" sz="5400" b="1" i="1" dirty="0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5400" b="1" i="1" dirty="0" err="1">
                <a:solidFill>
                  <a:schemeClr val="accent2">
                    <a:lumMod val="75000"/>
                  </a:schemeClr>
                </a:solidFill>
                <a:latin typeface="Bookman Old Style" panose="02050604050505020204" pitchFamily="18" charset="0"/>
              </a:rPr>
              <a:t>Redwan</a:t>
            </a:r>
            <a:r>
              <a:rPr lang="en-US" sz="5400" b="1" i="1" dirty="0">
                <a:latin typeface="Bookman Old Style" panose="02050604050505020204" pitchFamily="18" charset="0"/>
              </a:rPr>
              <a:t>		Id: 171-35-1911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1590670"/>
            <a:ext cx="18283238" cy="3438526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blurRad="6350" stA="50000" endA="300" endPos="55500" dist="50800" dir="5400000" sy="-100000" algn="bl" rotWithShape="0"/>
          </a:effectLst>
          <a:scene3d>
            <a:camera prst="isometricOffAxis1Left"/>
            <a:lightRig rig="threePt" dir="t"/>
          </a:scene3d>
        </p:spPr>
        <p:txBody>
          <a:bodyPr/>
          <a:lstStyle>
            <a:lvl1pPr algn="l" defTabSz="182834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79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9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C80EA05-B63D-4A61-B3E9-F19684F8A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440" y="914399"/>
            <a:ext cx="12096205" cy="449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70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4927755" y="5275847"/>
            <a:ext cx="1135187" cy="113518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94" y="1089350"/>
            <a:ext cx="14131420" cy="7418854"/>
          </a:xfrm>
        </p:spPr>
      </p:pic>
      <p:sp>
        <p:nvSpPr>
          <p:cNvPr id="4" name="Parallelogram 3"/>
          <p:cNvSpPr/>
          <p:nvPr/>
        </p:nvSpPr>
        <p:spPr>
          <a:xfrm>
            <a:off x="8650" y="2230436"/>
            <a:ext cx="13577114" cy="11506152"/>
          </a:xfrm>
          <a:prstGeom prst="parallelogram">
            <a:avLst>
              <a:gd name="adj" fmla="val 38882"/>
            </a:avLst>
          </a:prstGeom>
          <a:gradFill>
            <a:gsLst>
              <a:gs pos="0">
                <a:schemeClr val="accent4"/>
              </a:gs>
              <a:gs pos="100000">
                <a:schemeClr val="accent5">
                  <a:alpha val="86000"/>
                </a:schemeClr>
              </a:gs>
            </a:gsLst>
            <a:lin ang="0" scaled="1"/>
          </a:gradFill>
          <a:ln w="127000" cap="rnd">
            <a:noFill/>
          </a:ln>
          <a:effectLst>
            <a:outerShdw blurRad="101600" dist="139700" dir="8040000" sx="91000" sy="91000" algn="t" rotWithShape="0">
              <a:prstClr val="black">
                <a:alpha val="30000"/>
              </a:prstClr>
            </a:outerShdw>
            <a:softEdge rad="0"/>
          </a:effectLst>
        </p:spPr>
        <p:txBody>
          <a:bodyPr vert="horz" lIns="91440" tIns="45720" rIns="91440" bIns="45720" rtlCol="0" anchor="ctr"/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4927755" y="2230436"/>
            <a:ext cx="8608358" cy="1027164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tx1"/>
                </a:solidFill>
                <a:latin typeface="+mj-lt"/>
              </a:rPr>
              <a:t>Thesis and Project Management System</a:t>
            </a:r>
            <a:endParaRPr lang="en-GB" sz="6000" dirty="0">
              <a:solidFill>
                <a:schemeClr val="tx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16097108" y="5275847"/>
            <a:ext cx="7778763" cy="729622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3200" dirty="0">
                <a:solidFill>
                  <a:schemeClr val="tx1"/>
                </a:solidFill>
                <a:latin typeface="+mn-lt"/>
              </a:rPr>
              <a:t>Web based application</a:t>
            </a:r>
          </a:p>
          <a:p>
            <a:pPr>
              <a:lnSpc>
                <a:spcPct val="110000"/>
              </a:lnSpc>
            </a:pPr>
            <a:endParaRPr lang="en-GB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10000"/>
              </a:lnSpc>
            </a:pPr>
            <a:endParaRPr lang="en-GB" dirty="0">
              <a:solidFill>
                <a:schemeClr val="tx1"/>
              </a:solidFill>
              <a:latin typeface="+mn-lt"/>
            </a:endParaRPr>
          </a:p>
          <a:p>
            <a:r>
              <a:rPr lang="en-GB" dirty="0">
                <a:solidFill>
                  <a:schemeClr val="tx1"/>
                </a:solidFill>
                <a:latin typeface="+mn-lt"/>
              </a:rPr>
              <a:t>Reduce manual process</a:t>
            </a:r>
          </a:p>
        </p:txBody>
      </p:sp>
      <p:sp>
        <p:nvSpPr>
          <p:cNvPr id="17" name="Parallelogram 16"/>
          <p:cNvSpPr/>
          <p:nvPr/>
        </p:nvSpPr>
        <p:spPr>
          <a:xfrm>
            <a:off x="8360161" y="7121511"/>
            <a:ext cx="5746415" cy="6615077"/>
          </a:xfrm>
          <a:prstGeom prst="parallelogram">
            <a:avLst>
              <a:gd name="adj" fmla="val 46348"/>
            </a:avLst>
          </a:prstGeom>
          <a:gradFill flip="none" rotWithShape="1">
            <a:gsLst>
              <a:gs pos="0">
                <a:schemeClr val="accent4"/>
              </a:gs>
              <a:gs pos="100000">
                <a:schemeClr val="accent5">
                  <a:alpha val="22000"/>
                </a:schemeClr>
              </a:gs>
            </a:gsLst>
            <a:lin ang="0" scaled="1"/>
            <a:tileRect/>
          </a:gradFill>
          <a:ln w="127000" cap="rnd">
            <a:noFill/>
          </a:ln>
          <a:effectLst>
            <a:outerShdw blurRad="101600" dist="139700" dir="8040000" sx="91000" sy="91000" algn="t" rotWithShape="0">
              <a:prstClr val="black">
                <a:alpha val="30000"/>
              </a:prstClr>
            </a:outerShdw>
            <a:softEdge rad="0"/>
          </a:effectLst>
        </p:spPr>
        <p:txBody>
          <a:bodyPr vert="horz" lIns="91440" tIns="45720" rIns="91440" bIns="45720" rtlCol="0" anchor="ctr"/>
          <a:lstStyle/>
          <a:p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5117787" y="5383291"/>
            <a:ext cx="789289" cy="791938"/>
            <a:chOff x="4906963" y="2173288"/>
            <a:chExt cx="473075" cy="474663"/>
          </a:xfrm>
          <a:solidFill>
            <a:schemeClr val="bg1"/>
          </a:solidFill>
        </p:grpSpPr>
        <p:sp>
          <p:nvSpPr>
            <p:cNvPr id="26" name="Freeform 16"/>
            <p:cNvSpPr>
              <a:spLocks/>
            </p:cNvSpPr>
            <p:nvPr/>
          </p:nvSpPr>
          <p:spPr bwMode="auto">
            <a:xfrm>
              <a:off x="4938713" y="2473325"/>
              <a:ext cx="142875" cy="141288"/>
            </a:xfrm>
            <a:custGeom>
              <a:avLst/>
              <a:gdLst>
                <a:gd name="T0" fmla="*/ 40 w 67"/>
                <a:gd name="T1" fmla="*/ 4 h 66"/>
                <a:gd name="T2" fmla="*/ 35 w 67"/>
                <a:gd name="T3" fmla="*/ 3 h 66"/>
                <a:gd name="T4" fmla="*/ 9 w 67"/>
                <a:gd name="T5" fmla="*/ 61 h 66"/>
                <a:gd name="T6" fmla="*/ 64 w 67"/>
                <a:gd name="T7" fmla="*/ 32 h 66"/>
                <a:gd name="T8" fmla="*/ 63 w 67"/>
                <a:gd name="T9" fmla="*/ 27 h 66"/>
                <a:gd name="T10" fmla="*/ 40 w 67"/>
                <a:gd name="T11" fmla="*/ 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66">
                  <a:moveTo>
                    <a:pt x="40" y="4"/>
                  </a:moveTo>
                  <a:cubicBezTo>
                    <a:pt x="37" y="0"/>
                    <a:pt x="36" y="2"/>
                    <a:pt x="35" y="3"/>
                  </a:cubicBezTo>
                  <a:cubicBezTo>
                    <a:pt x="17" y="21"/>
                    <a:pt x="0" y="66"/>
                    <a:pt x="9" y="61"/>
                  </a:cubicBezTo>
                  <a:cubicBezTo>
                    <a:pt x="41" y="46"/>
                    <a:pt x="46" y="50"/>
                    <a:pt x="64" y="32"/>
                  </a:cubicBezTo>
                  <a:cubicBezTo>
                    <a:pt x="65" y="31"/>
                    <a:pt x="67" y="30"/>
                    <a:pt x="63" y="27"/>
                  </a:cubicBezTo>
                  <a:lnTo>
                    <a:pt x="4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  <p:sp>
          <p:nvSpPr>
            <p:cNvPr id="27" name="Freeform 17"/>
            <p:cNvSpPr>
              <a:spLocks noEditPoints="1"/>
            </p:cNvSpPr>
            <p:nvPr/>
          </p:nvSpPr>
          <p:spPr bwMode="auto">
            <a:xfrm>
              <a:off x="4906963" y="2173288"/>
              <a:ext cx="473075" cy="474663"/>
            </a:xfrm>
            <a:custGeom>
              <a:avLst/>
              <a:gdLst>
                <a:gd name="T0" fmla="*/ 155 w 223"/>
                <a:gd name="T1" fmla="*/ 145 h 224"/>
                <a:gd name="T2" fmla="*/ 156 w 223"/>
                <a:gd name="T3" fmla="*/ 141 h 224"/>
                <a:gd name="T4" fmla="*/ 204 w 223"/>
                <a:gd name="T5" fmla="*/ 19 h 224"/>
                <a:gd name="T6" fmla="*/ 84 w 223"/>
                <a:gd name="T7" fmla="*/ 67 h 224"/>
                <a:gd name="T8" fmla="*/ 78 w 223"/>
                <a:gd name="T9" fmla="*/ 69 h 224"/>
                <a:gd name="T10" fmla="*/ 65 w 223"/>
                <a:gd name="T11" fmla="*/ 65 h 224"/>
                <a:gd name="T12" fmla="*/ 53 w 223"/>
                <a:gd name="T13" fmla="*/ 69 h 224"/>
                <a:gd name="T14" fmla="*/ 3 w 223"/>
                <a:gd name="T15" fmla="*/ 119 h 224"/>
                <a:gd name="T16" fmla="*/ 5 w 223"/>
                <a:gd name="T17" fmla="*/ 125 h 224"/>
                <a:gd name="T18" fmla="*/ 41 w 223"/>
                <a:gd name="T19" fmla="*/ 131 h 224"/>
                <a:gd name="T20" fmla="*/ 53 w 223"/>
                <a:gd name="T21" fmla="*/ 127 h 224"/>
                <a:gd name="T22" fmla="*/ 57 w 223"/>
                <a:gd name="T23" fmla="*/ 127 h 224"/>
                <a:gd name="T24" fmla="*/ 96 w 223"/>
                <a:gd name="T25" fmla="*/ 167 h 224"/>
                <a:gd name="T26" fmla="*/ 96 w 223"/>
                <a:gd name="T27" fmla="*/ 170 h 224"/>
                <a:gd name="T28" fmla="*/ 92 w 223"/>
                <a:gd name="T29" fmla="*/ 182 h 224"/>
                <a:gd name="T30" fmla="*/ 98 w 223"/>
                <a:gd name="T31" fmla="*/ 219 h 224"/>
                <a:gd name="T32" fmla="*/ 104 w 223"/>
                <a:gd name="T33" fmla="*/ 221 h 224"/>
                <a:gd name="T34" fmla="*/ 155 w 223"/>
                <a:gd name="T35" fmla="*/ 170 h 224"/>
                <a:gd name="T36" fmla="*/ 158 w 223"/>
                <a:gd name="T37" fmla="*/ 159 h 224"/>
                <a:gd name="T38" fmla="*/ 155 w 223"/>
                <a:gd name="T39" fmla="*/ 145 h 224"/>
                <a:gd name="T40" fmla="*/ 144 w 223"/>
                <a:gd name="T41" fmla="*/ 80 h 224"/>
                <a:gd name="T42" fmla="*/ 144 w 223"/>
                <a:gd name="T43" fmla="*/ 50 h 224"/>
                <a:gd name="T44" fmla="*/ 174 w 223"/>
                <a:gd name="T45" fmla="*/ 50 h 224"/>
                <a:gd name="T46" fmla="*/ 174 w 223"/>
                <a:gd name="T47" fmla="*/ 80 h 224"/>
                <a:gd name="T48" fmla="*/ 144 w 223"/>
                <a:gd name="T49" fmla="*/ 8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3" h="224">
                  <a:moveTo>
                    <a:pt x="155" y="145"/>
                  </a:moveTo>
                  <a:cubicBezTo>
                    <a:pt x="154" y="143"/>
                    <a:pt x="156" y="141"/>
                    <a:pt x="156" y="141"/>
                  </a:cubicBezTo>
                  <a:cubicBezTo>
                    <a:pt x="197" y="97"/>
                    <a:pt x="223" y="38"/>
                    <a:pt x="204" y="19"/>
                  </a:cubicBezTo>
                  <a:cubicBezTo>
                    <a:pt x="185" y="0"/>
                    <a:pt x="128" y="26"/>
                    <a:pt x="84" y="67"/>
                  </a:cubicBezTo>
                  <a:cubicBezTo>
                    <a:pt x="83" y="68"/>
                    <a:pt x="81" y="69"/>
                    <a:pt x="78" y="69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1" y="64"/>
                    <a:pt x="56" y="66"/>
                    <a:pt x="53" y="69"/>
                  </a:cubicBezTo>
                  <a:cubicBezTo>
                    <a:pt x="3" y="119"/>
                    <a:pt x="3" y="119"/>
                    <a:pt x="3" y="119"/>
                  </a:cubicBezTo>
                  <a:cubicBezTo>
                    <a:pt x="0" y="122"/>
                    <a:pt x="1" y="124"/>
                    <a:pt x="5" y="125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5" y="131"/>
                    <a:pt x="50" y="130"/>
                    <a:pt x="53" y="127"/>
                  </a:cubicBezTo>
                  <a:cubicBezTo>
                    <a:pt x="53" y="127"/>
                    <a:pt x="55" y="125"/>
                    <a:pt x="57" y="127"/>
                  </a:cubicBezTo>
                  <a:cubicBezTo>
                    <a:pt x="67" y="137"/>
                    <a:pt x="86" y="157"/>
                    <a:pt x="96" y="167"/>
                  </a:cubicBezTo>
                  <a:cubicBezTo>
                    <a:pt x="98" y="168"/>
                    <a:pt x="96" y="170"/>
                    <a:pt x="96" y="170"/>
                  </a:cubicBezTo>
                  <a:cubicBezTo>
                    <a:pt x="94" y="173"/>
                    <a:pt x="92" y="179"/>
                    <a:pt x="92" y="182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9" y="223"/>
                    <a:pt x="102" y="224"/>
                    <a:pt x="104" y="221"/>
                  </a:cubicBezTo>
                  <a:cubicBezTo>
                    <a:pt x="155" y="170"/>
                    <a:pt x="155" y="170"/>
                    <a:pt x="155" y="170"/>
                  </a:cubicBezTo>
                  <a:cubicBezTo>
                    <a:pt x="157" y="168"/>
                    <a:pt x="159" y="162"/>
                    <a:pt x="158" y="159"/>
                  </a:cubicBezTo>
                  <a:lnTo>
                    <a:pt x="155" y="145"/>
                  </a:lnTo>
                  <a:close/>
                  <a:moveTo>
                    <a:pt x="144" y="80"/>
                  </a:moveTo>
                  <a:cubicBezTo>
                    <a:pt x="135" y="72"/>
                    <a:pt x="135" y="58"/>
                    <a:pt x="144" y="50"/>
                  </a:cubicBezTo>
                  <a:cubicBezTo>
                    <a:pt x="152" y="41"/>
                    <a:pt x="166" y="41"/>
                    <a:pt x="174" y="50"/>
                  </a:cubicBezTo>
                  <a:cubicBezTo>
                    <a:pt x="183" y="58"/>
                    <a:pt x="183" y="72"/>
                    <a:pt x="174" y="80"/>
                  </a:cubicBezTo>
                  <a:cubicBezTo>
                    <a:pt x="166" y="89"/>
                    <a:pt x="152" y="89"/>
                    <a:pt x="14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</p:grpSp>
      <p:sp>
        <p:nvSpPr>
          <p:cNvPr id="31" name="Oval 30"/>
          <p:cNvSpPr/>
          <p:nvPr/>
        </p:nvSpPr>
        <p:spPr>
          <a:xfrm>
            <a:off x="14861974" y="7598581"/>
            <a:ext cx="1135187" cy="113518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15243611" y="7787575"/>
            <a:ext cx="371912" cy="757198"/>
            <a:chOff x="2087563" y="2211388"/>
            <a:chExt cx="220663" cy="449262"/>
          </a:xfrm>
          <a:solidFill>
            <a:schemeClr val="bg1"/>
          </a:solidFill>
        </p:grpSpPr>
        <p:sp>
          <p:nvSpPr>
            <p:cNvPr id="29" name="Freeform 10"/>
            <p:cNvSpPr>
              <a:spLocks/>
            </p:cNvSpPr>
            <p:nvPr/>
          </p:nvSpPr>
          <p:spPr bwMode="auto">
            <a:xfrm>
              <a:off x="2132013" y="2211388"/>
              <a:ext cx="133350" cy="82550"/>
            </a:xfrm>
            <a:custGeom>
              <a:avLst/>
              <a:gdLst>
                <a:gd name="T0" fmla="*/ 61 w 63"/>
                <a:gd name="T1" fmla="*/ 30 h 39"/>
                <a:gd name="T2" fmla="*/ 51 w 63"/>
                <a:gd name="T3" fmla="*/ 39 h 39"/>
                <a:gd name="T4" fmla="*/ 12 w 63"/>
                <a:gd name="T5" fmla="*/ 39 h 39"/>
                <a:gd name="T6" fmla="*/ 2 w 63"/>
                <a:gd name="T7" fmla="*/ 30 h 39"/>
                <a:gd name="T8" fmla="*/ 0 w 63"/>
                <a:gd name="T9" fmla="*/ 9 h 39"/>
                <a:gd name="T10" fmla="*/ 9 w 63"/>
                <a:gd name="T11" fmla="*/ 0 h 39"/>
                <a:gd name="T12" fmla="*/ 54 w 63"/>
                <a:gd name="T13" fmla="*/ 0 h 39"/>
                <a:gd name="T14" fmla="*/ 62 w 63"/>
                <a:gd name="T15" fmla="*/ 9 h 39"/>
                <a:gd name="T16" fmla="*/ 61 w 63"/>
                <a:gd name="T17" fmla="*/ 3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9">
                  <a:moveTo>
                    <a:pt x="61" y="30"/>
                  </a:moveTo>
                  <a:cubicBezTo>
                    <a:pt x="60" y="35"/>
                    <a:pt x="56" y="39"/>
                    <a:pt x="5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7" y="39"/>
                    <a:pt x="2" y="35"/>
                    <a:pt x="2" y="3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9" y="0"/>
                    <a:pt x="63" y="4"/>
                    <a:pt x="62" y="9"/>
                  </a:cubicBezTo>
                  <a:lnTo>
                    <a:pt x="6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  <p:sp>
          <p:nvSpPr>
            <p:cNvPr id="30" name="Freeform 11"/>
            <p:cNvSpPr>
              <a:spLocks noEditPoints="1"/>
            </p:cNvSpPr>
            <p:nvPr/>
          </p:nvSpPr>
          <p:spPr bwMode="auto">
            <a:xfrm>
              <a:off x="2087563" y="2317750"/>
              <a:ext cx="220663" cy="342900"/>
            </a:xfrm>
            <a:custGeom>
              <a:avLst/>
              <a:gdLst>
                <a:gd name="T0" fmla="*/ 103 w 104"/>
                <a:gd name="T1" fmla="*/ 107 h 162"/>
                <a:gd name="T2" fmla="*/ 83 w 104"/>
                <a:gd name="T3" fmla="*/ 9 h 162"/>
                <a:gd name="T4" fmla="*/ 72 w 104"/>
                <a:gd name="T5" fmla="*/ 0 h 162"/>
                <a:gd name="T6" fmla="*/ 33 w 104"/>
                <a:gd name="T7" fmla="*/ 0 h 162"/>
                <a:gd name="T8" fmla="*/ 22 w 104"/>
                <a:gd name="T9" fmla="*/ 9 h 162"/>
                <a:gd name="T10" fmla="*/ 1 w 104"/>
                <a:gd name="T11" fmla="*/ 107 h 162"/>
                <a:gd name="T12" fmla="*/ 6 w 104"/>
                <a:gd name="T13" fmla="*/ 122 h 162"/>
                <a:gd name="T14" fmla="*/ 45 w 104"/>
                <a:gd name="T15" fmla="*/ 159 h 162"/>
                <a:gd name="T16" fmla="*/ 59 w 104"/>
                <a:gd name="T17" fmla="*/ 159 h 162"/>
                <a:gd name="T18" fmla="*/ 98 w 104"/>
                <a:gd name="T19" fmla="*/ 122 h 162"/>
                <a:gd name="T20" fmla="*/ 103 w 104"/>
                <a:gd name="T21" fmla="*/ 107 h 162"/>
                <a:gd name="T22" fmla="*/ 24 w 104"/>
                <a:gd name="T23" fmla="*/ 54 h 162"/>
                <a:gd name="T24" fmla="*/ 26 w 104"/>
                <a:gd name="T25" fmla="*/ 44 h 162"/>
                <a:gd name="T26" fmla="*/ 27 w 104"/>
                <a:gd name="T27" fmla="*/ 43 h 162"/>
                <a:gd name="T28" fmla="*/ 72 w 104"/>
                <a:gd name="T29" fmla="*/ 22 h 162"/>
                <a:gd name="T30" fmla="*/ 73 w 104"/>
                <a:gd name="T31" fmla="*/ 23 h 162"/>
                <a:gd name="T32" fmla="*/ 73 w 104"/>
                <a:gd name="T33" fmla="*/ 24 h 162"/>
                <a:gd name="T34" fmla="*/ 74 w 104"/>
                <a:gd name="T35" fmla="*/ 30 h 162"/>
                <a:gd name="T36" fmla="*/ 74 w 104"/>
                <a:gd name="T37" fmla="*/ 31 h 162"/>
                <a:gd name="T38" fmla="*/ 25 w 104"/>
                <a:gd name="T39" fmla="*/ 55 h 162"/>
                <a:gd name="T40" fmla="*/ 24 w 104"/>
                <a:gd name="T41" fmla="*/ 54 h 162"/>
                <a:gd name="T42" fmla="*/ 15 w 104"/>
                <a:gd name="T43" fmla="*/ 99 h 162"/>
                <a:gd name="T44" fmla="*/ 17 w 104"/>
                <a:gd name="T45" fmla="*/ 90 h 162"/>
                <a:gd name="T46" fmla="*/ 18 w 104"/>
                <a:gd name="T47" fmla="*/ 89 h 162"/>
                <a:gd name="T48" fmla="*/ 79 w 104"/>
                <a:gd name="T49" fmla="*/ 59 h 162"/>
                <a:gd name="T50" fmla="*/ 80 w 104"/>
                <a:gd name="T51" fmla="*/ 60 h 162"/>
                <a:gd name="T52" fmla="*/ 82 w 104"/>
                <a:gd name="T53" fmla="*/ 67 h 162"/>
                <a:gd name="T54" fmla="*/ 81 w 104"/>
                <a:gd name="T55" fmla="*/ 68 h 162"/>
                <a:gd name="T56" fmla="*/ 15 w 104"/>
                <a:gd name="T57" fmla="*/ 100 h 162"/>
                <a:gd name="T58" fmla="*/ 15 w 104"/>
                <a:gd name="T59" fmla="*/ 99 h 162"/>
                <a:gd name="T60" fmla="*/ 89 w 104"/>
                <a:gd name="T61" fmla="*/ 105 h 162"/>
                <a:gd name="T62" fmla="*/ 33 w 104"/>
                <a:gd name="T63" fmla="*/ 132 h 162"/>
                <a:gd name="T64" fmla="*/ 31 w 104"/>
                <a:gd name="T65" fmla="*/ 132 h 162"/>
                <a:gd name="T66" fmla="*/ 26 w 104"/>
                <a:gd name="T67" fmla="*/ 127 h 162"/>
                <a:gd name="T68" fmla="*/ 26 w 104"/>
                <a:gd name="T69" fmla="*/ 125 h 162"/>
                <a:gd name="T70" fmla="*/ 87 w 104"/>
                <a:gd name="T71" fmla="*/ 96 h 162"/>
                <a:gd name="T72" fmla="*/ 88 w 104"/>
                <a:gd name="T73" fmla="*/ 97 h 162"/>
                <a:gd name="T74" fmla="*/ 90 w 104"/>
                <a:gd name="T75" fmla="*/ 104 h 162"/>
                <a:gd name="T76" fmla="*/ 89 w 104"/>
                <a:gd name="T77" fmla="*/ 10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4" h="162">
                  <a:moveTo>
                    <a:pt x="103" y="107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2" y="4"/>
                    <a:pt x="77" y="0"/>
                    <a:pt x="7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8" y="0"/>
                    <a:pt x="23" y="4"/>
                    <a:pt x="22" y="9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0" y="112"/>
                    <a:pt x="2" y="119"/>
                    <a:pt x="6" y="122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9" y="162"/>
                    <a:pt x="55" y="162"/>
                    <a:pt x="59" y="159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102" y="119"/>
                    <a:pt x="104" y="112"/>
                    <a:pt x="103" y="107"/>
                  </a:cubicBezTo>
                  <a:close/>
                  <a:moveTo>
                    <a:pt x="24" y="54"/>
                  </a:moveTo>
                  <a:cubicBezTo>
                    <a:pt x="25" y="51"/>
                    <a:pt x="26" y="47"/>
                    <a:pt x="26" y="44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72" y="22"/>
                    <a:pt x="72" y="22"/>
                    <a:pt x="73" y="23"/>
                  </a:cubicBezTo>
                  <a:cubicBezTo>
                    <a:pt x="73" y="23"/>
                    <a:pt x="73" y="23"/>
                    <a:pt x="73" y="24"/>
                  </a:cubicBezTo>
                  <a:cubicBezTo>
                    <a:pt x="73" y="24"/>
                    <a:pt x="74" y="29"/>
                    <a:pt x="74" y="30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5" y="55"/>
                    <a:pt x="24" y="55"/>
                    <a:pt x="24" y="54"/>
                  </a:cubicBezTo>
                  <a:close/>
                  <a:moveTo>
                    <a:pt x="15" y="99"/>
                  </a:moveTo>
                  <a:cubicBezTo>
                    <a:pt x="15" y="97"/>
                    <a:pt x="16" y="92"/>
                    <a:pt x="17" y="90"/>
                  </a:cubicBezTo>
                  <a:cubicBezTo>
                    <a:pt x="17" y="89"/>
                    <a:pt x="18" y="89"/>
                    <a:pt x="18" y="8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9"/>
                    <a:pt x="80" y="58"/>
                    <a:pt x="80" y="60"/>
                  </a:cubicBezTo>
                  <a:cubicBezTo>
                    <a:pt x="81" y="61"/>
                    <a:pt x="82" y="65"/>
                    <a:pt x="82" y="67"/>
                  </a:cubicBezTo>
                  <a:cubicBezTo>
                    <a:pt x="82" y="68"/>
                    <a:pt x="81" y="68"/>
                    <a:pt x="81" y="68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15" y="100"/>
                    <a:pt x="15" y="101"/>
                    <a:pt x="15" y="99"/>
                  </a:cubicBezTo>
                  <a:close/>
                  <a:moveTo>
                    <a:pt x="89" y="105"/>
                  </a:moveTo>
                  <a:cubicBezTo>
                    <a:pt x="33" y="132"/>
                    <a:pt x="33" y="132"/>
                    <a:pt x="33" y="132"/>
                  </a:cubicBezTo>
                  <a:cubicBezTo>
                    <a:pt x="33" y="132"/>
                    <a:pt x="32" y="133"/>
                    <a:pt x="31" y="132"/>
                  </a:cubicBezTo>
                  <a:cubicBezTo>
                    <a:pt x="30" y="131"/>
                    <a:pt x="27" y="129"/>
                    <a:pt x="26" y="127"/>
                  </a:cubicBezTo>
                  <a:cubicBezTo>
                    <a:pt x="25" y="126"/>
                    <a:pt x="26" y="125"/>
                    <a:pt x="26" y="125"/>
                  </a:cubicBezTo>
                  <a:cubicBezTo>
                    <a:pt x="87" y="96"/>
                    <a:pt x="87" y="96"/>
                    <a:pt x="87" y="96"/>
                  </a:cubicBezTo>
                  <a:cubicBezTo>
                    <a:pt x="87" y="96"/>
                    <a:pt x="88" y="95"/>
                    <a:pt x="88" y="97"/>
                  </a:cubicBezTo>
                  <a:cubicBezTo>
                    <a:pt x="88" y="98"/>
                    <a:pt x="89" y="102"/>
                    <a:pt x="90" y="104"/>
                  </a:cubicBezTo>
                  <a:cubicBezTo>
                    <a:pt x="90" y="105"/>
                    <a:pt x="89" y="105"/>
                    <a:pt x="8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</p:grpSp>
      <p:sp>
        <p:nvSpPr>
          <p:cNvPr id="32" name="Text Placeholder 5"/>
          <p:cNvSpPr txBox="1">
            <a:spLocks/>
          </p:cNvSpPr>
          <p:nvPr/>
        </p:nvSpPr>
        <p:spPr>
          <a:xfrm>
            <a:off x="3157563" y="5843441"/>
            <a:ext cx="9823350" cy="6349842"/>
          </a:xfrm>
          <a:prstGeom prst="rect">
            <a:avLst/>
          </a:prstGeom>
        </p:spPr>
        <p:txBody>
          <a:bodyPr vert="horz" lIns="360000" tIns="180000" rIns="360000" bIns="180000" rtlCol="0">
            <a:noAutofit/>
          </a:bodyPr>
          <a:lstStyle>
            <a:lvl1pPr marL="0" indent="0" algn="l" defTabSz="1828343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9998" kern="1200" baseline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9600" dirty="0">
                <a:solidFill>
                  <a:srgbClr val="FFFFFF"/>
                </a:solidFill>
              </a:rPr>
              <a:t>Project Title</a:t>
            </a:r>
          </a:p>
          <a:p>
            <a:endParaRPr lang="en-GB" sz="6600" dirty="0">
              <a:solidFill>
                <a:srgbClr val="FFFFFF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2443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2191939" y="1561283"/>
            <a:ext cx="105211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0" dirty="0"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Purpose of the project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58231" y="4248616"/>
            <a:ext cx="1147838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chemeClr val="accent2">
                    <a:lumMod val="75000"/>
                  </a:schemeClr>
                </a:solidFill>
              </a:rPr>
              <a:t>Easily submit the Project/Thesis proposal</a:t>
            </a:r>
          </a:p>
          <a:p>
            <a:pPr marL="1028700" lvl="1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chemeClr val="accent2">
                    <a:lumMod val="75000"/>
                  </a:schemeClr>
                </a:solidFill>
              </a:rPr>
              <a:t>Assign supervisor easily</a:t>
            </a:r>
          </a:p>
          <a:p>
            <a:pPr marL="1485900" lvl="2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chemeClr val="accent2">
                    <a:lumMod val="75000"/>
                  </a:schemeClr>
                </a:solidFill>
              </a:rPr>
              <a:t>Assign task for student</a:t>
            </a:r>
          </a:p>
          <a:p>
            <a:pPr marL="1943100" lvl="3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chemeClr val="accent2">
                    <a:lumMod val="75000"/>
                  </a:schemeClr>
                </a:solidFill>
              </a:rPr>
              <a:t>Submit work to supervisor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3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5714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Data Flow Diagram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600" y="3733800"/>
            <a:ext cx="19075400" cy="966680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15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302" y="4492625"/>
            <a:ext cx="8962110" cy="7019925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0400" y="4492626"/>
            <a:ext cx="9347199" cy="7019924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04302" y="692814"/>
            <a:ext cx="10428322" cy="1200310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75000"/>
                  </a:schemeClr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Frontend</a:t>
            </a:r>
            <a:r>
              <a:rPr lang="en-US" sz="7200" b="1" dirty="0">
                <a:solidFill>
                  <a:schemeClr val="tx2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7200" dirty="0">
                <a:solidFill>
                  <a:schemeClr val="tx2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Design</a:t>
            </a:r>
            <a:endParaRPr lang="id-ID" sz="7200" dirty="0">
              <a:solidFill>
                <a:schemeClr val="tx2"/>
              </a:solidFill>
              <a:latin typeface="+mj-lt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666412" y="12554614"/>
            <a:ext cx="4526947" cy="707868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Material design</a:t>
            </a:r>
            <a:endParaRPr lang="id-ID" sz="4000" dirty="0">
              <a:solidFill>
                <a:schemeClr val="tx2"/>
              </a:solidFill>
              <a:latin typeface="+mj-lt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0303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13845009" y="1889448"/>
            <a:ext cx="9258300" cy="10449769"/>
            <a:chOff x="5784" y="2180"/>
            <a:chExt cx="3792" cy="4280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5784" y="2180"/>
              <a:ext cx="3792" cy="4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5786" y="5130"/>
              <a:ext cx="3790" cy="1330"/>
            </a:xfrm>
            <a:custGeom>
              <a:avLst/>
              <a:gdLst>
                <a:gd name="T0" fmla="*/ 777 w 1601"/>
                <a:gd name="T1" fmla="*/ 351 h 562"/>
                <a:gd name="T2" fmla="*/ 795 w 1601"/>
                <a:gd name="T3" fmla="*/ 347 h 562"/>
                <a:gd name="T4" fmla="*/ 776 w 1601"/>
                <a:gd name="T5" fmla="*/ 351 h 562"/>
                <a:gd name="T6" fmla="*/ 743 w 1601"/>
                <a:gd name="T7" fmla="*/ 337 h 562"/>
                <a:gd name="T8" fmla="*/ 693 w 1601"/>
                <a:gd name="T9" fmla="*/ 298 h 562"/>
                <a:gd name="T10" fmla="*/ 660 w 1601"/>
                <a:gd name="T11" fmla="*/ 285 h 562"/>
                <a:gd name="T12" fmla="*/ 781 w 1601"/>
                <a:gd name="T13" fmla="*/ 206 h 562"/>
                <a:gd name="T14" fmla="*/ 781 w 1601"/>
                <a:gd name="T15" fmla="*/ 206 h 562"/>
                <a:gd name="T16" fmla="*/ 1138 w 1601"/>
                <a:gd name="T17" fmla="*/ 44 h 562"/>
                <a:gd name="T18" fmla="*/ 1138 w 1601"/>
                <a:gd name="T19" fmla="*/ 44 h 562"/>
                <a:gd name="T20" fmla="*/ 724 w 1601"/>
                <a:gd name="T21" fmla="*/ 17 h 562"/>
                <a:gd name="T22" fmla="*/ 705 w 1601"/>
                <a:gd name="T23" fmla="*/ 92 h 562"/>
                <a:gd name="T24" fmla="*/ 676 w 1601"/>
                <a:gd name="T25" fmla="*/ 231 h 562"/>
                <a:gd name="T26" fmla="*/ 716 w 1601"/>
                <a:gd name="T27" fmla="*/ 150 h 562"/>
                <a:gd name="T28" fmla="*/ 498 w 1601"/>
                <a:gd name="T29" fmla="*/ 429 h 562"/>
                <a:gd name="T30" fmla="*/ 612 w 1601"/>
                <a:gd name="T31" fmla="*/ 363 h 562"/>
                <a:gd name="T32" fmla="*/ 1288 w 1601"/>
                <a:gd name="T33" fmla="*/ 422 h 562"/>
                <a:gd name="T34" fmla="*/ 1288 w 1601"/>
                <a:gd name="T35" fmla="*/ 330 h 562"/>
                <a:gd name="T36" fmla="*/ 1288 w 1601"/>
                <a:gd name="T37" fmla="*/ 422 h 562"/>
                <a:gd name="T38" fmla="*/ 876 w 1601"/>
                <a:gd name="T39" fmla="*/ 36 h 562"/>
                <a:gd name="T40" fmla="*/ 792 w 1601"/>
                <a:gd name="T41" fmla="*/ 126 h 562"/>
                <a:gd name="T42" fmla="*/ 914 w 1601"/>
                <a:gd name="T43" fmla="*/ 113 h 562"/>
                <a:gd name="T44" fmla="*/ 1049 w 1601"/>
                <a:gd name="T45" fmla="*/ 213 h 562"/>
                <a:gd name="T46" fmla="*/ 818 w 1601"/>
                <a:gd name="T47" fmla="*/ 269 h 562"/>
                <a:gd name="T48" fmla="*/ 778 w 1601"/>
                <a:gd name="T49" fmla="*/ 191 h 562"/>
                <a:gd name="T50" fmla="*/ 778 w 1601"/>
                <a:gd name="T51" fmla="*/ 185 h 562"/>
                <a:gd name="T52" fmla="*/ 800 w 1601"/>
                <a:gd name="T53" fmla="*/ 345 h 562"/>
                <a:gd name="T54" fmla="*/ 837 w 1601"/>
                <a:gd name="T55" fmla="*/ 354 h 562"/>
                <a:gd name="T56" fmla="*/ 761 w 1601"/>
                <a:gd name="T57" fmla="*/ 383 h 562"/>
                <a:gd name="T58" fmla="*/ 710 w 1601"/>
                <a:gd name="T59" fmla="*/ 401 h 562"/>
                <a:gd name="T60" fmla="*/ 691 w 1601"/>
                <a:gd name="T61" fmla="*/ 334 h 562"/>
                <a:gd name="T62" fmla="*/ 633 w 1601"/>
                <a:gd name="T63" fmla="*/ 305 h 562"/>
                <a:gd name="T64" fmla="*/ 622 w 1601"/>
                <a:gd name="T65" fmla="*/ 346 h 562"/>
                <a:gd name="T66" fmla="*/ 623 w 1601"/>
                <a:gd name="T67" fmla="*/ 243 h 562"/>
                <a:gd name="T68" fmla="*/ 449 w 1601"/>
                <a:gd name="T69" fmla="*/ 202 h 562"/>
                <a:gd name="T70" fmla="*/ 413 w 1601"/>
                <a:gd name="T71" fmla="*/ 90 h 562"/>
                <a:gd name="T72" fmla="*/ 415 w 1601"/>
                <a:gd name="T73" fmla="*/ 34 h 562"/>
                <a:gd name="T74" fmla="*/ 800 w 1601"/>
                <a:gd name="T75" fmla="*/ 562 h 562"/>
                <a:gd name="T76" fmla="*/ 1437 w 1601"/>
                <a:gd name="T77" fmla="*/ 121 h 562"/>
                <a:gd name="T78" fmla="*/ 1260 w 1601"/>
                <a:gd name="T79" fmla="*/ 206 h 562"/>
                <a:gd name="T80" fmla="*/ 1162 w 1601"/>
                <a:gd name="T81" fmla="*/ 249 h 562"/>
                <a:gd name="T82" fmla="*/ 1138 w 1601"/>
                <a:gd name="T83" fmla="*/ 44 h 562"/>
                <a:gd name="T84" fmla="*/ 886 w 1601"/>
                <a:gd name="T85" fmla="*/ 0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01" h="562">
                  <a:moveTo>
                    <a:pt x="777" y="351"/>
                  </a:moveTo>
                  <a:cubicBezTo>
                    <a:pt x="777" y="351"/>
                    <a:pt x="777" y="351"/>
                    <a:pt x="777" y="351"/>
                  </a:cubicBezTo>
                  <a:cubicBezTo>
                    <a:pt x="777" y="351"/>
                    <a:pt x="777" y="351"/>
                    <a:pt x="777" y="351"/>
                  </a:cubicBezTo>
                  <a:cubicBezTo>
                    <a:pt x="777" y="351"/>
                    <a:pt x="777" y="351"/>
                    <a:pt x="777" y="351"/>
                  </a:cubicBezTo>
                  <a:moveTo>
                    <a:pt x="795" y="347"/>
                  </a:moveTo>
                  <a:cubicBezTo>
                    <a:pt x="795" y="347"/>
                    <a:pt x="795" y="347"/>
                    <a:pt x="795" y="347"/>
                  </a:cubicBezTo>
                  <a:cubicBezTo>
                    <a:pt x="795" y="347"/>
                    <a:pt x="795" y="347"/>
                    <a:pt x="795" y="347"/>
                  </a:cubicBezTo>
                  <a:moveTo>
                    <a:pt x="743" y="337"/>
                  </a:moveTo>
                  <a:cubicBezTo>
                    <a:pt x="752" y="346"/>
                    <a:pt x="764" y="351"/>
                    <a:pt x="776" y="351"/>
                  </a:cubicBezTo>
                  <a:cubicBezTo>
                    <a:pt x="764" y="351"/>
                    <a:pt x="752" y="346"/>
                    <a:pt x="743" y="337"/>
                  </a:cubicBezTo>
                  <a:moveTo>
                    <a:pt x="742" y="337"/>
                  </a:moveTo>
                  <a:cubicBezTo>
                    <a:pt x="743" y="337"/>
                    <a:pt x="743" y="337"/>
                    <a:pt x="743" y="337"/>
                  </a:cubicBezTo>
                  <a:cubicBezTo>
                    <a:pt x="743" y="337"/>
                    <a:pt x="743" y="337"/>
                    <a:pt x="742" y="337"/>
                  </a:cubicBezTo>
                  <a:moveTo>
                    <a:pt x="694" y="298"/>
                  </a:moveTo>
                  <a:cubicBezTo>
                    <a:pt x="694" y="298"/>
                    <a:pt x="694" y="298"/>
                    <a:pt x="693" y="298"/>
                  </a:cubicBezTo>
                  <a:cubicBezTo>
                    <a:pt x="693" y="298"/>
                    <a:pt x="693" y="298"/>
                    <a:pt x="693" y="298"/>
                  </a:cubicBezTo>
                  <a:cubicBezTo>
                    <a:pt x="694" y="298"/>
                    <a:pt x="694" y="298"/>
                    <a:pt x="694" y="298"/>
                  </a:cubicBezTo>
                  <a:moveTo>
                    <a:pt x="660" y="285"/>
                  </a:moveTo>
                  <a:cubicBezTo>
                    <a:pt x="669" y="293"/>
                    <a:pt x="681" y="298"/>
                    <a:pt x="693" y="298"/>
                  </a:cubicBezTo>
                  <a:cubicBezTo>
                    <a:pt x="681" y="298"/>
                    <a:pt x="669" y="293"/>
                    <a:pt x="660" y="285"/>
                  </a:cubicBezTo>
                  <a:moveTo>
                    <a:pt x="781" y="206"/>
                  </a:moveTo>
                  <a:cubicBezTo>
                    <a:pt x="786" y="221"/>
                    <a:pt x="798" y="235"/>
                    <a:pt x="818" y="246"/>
                  </a:cubicBezTo>
                  <a:cubicBezTo>
                    <a:pt x="798" y="235"/>
                    <a:pt x="786" y="221"/>
                    <a:pt x="781" y="206"/>
                  </a:cubicBezTo>
                  <a:moveTo>
                    <a:pt x="781" y="206"/>
                  </a:moveTo>
                  <a:cubicBezTo>
                    <a:pt x="781" y="206"/>
                    <a:pt x="781" y="206"/>
                    <a:pt x="781" y="206"/>
                  </a:cubicBezTo>
                  <a:cubicBezTo>
                    <a:pt x="781" y="206"/>
                    <a:pt x="781" y="206"/>
                    <a:pt x="781" y="206"/>
                  </a:cubicBezTo>
                  <a:moveTo>
                    <a:pt x="1138" y="44"/>
                  </a:moveTo>
                  <a:cubicBezTo>
                    <a:pt x="1138" y="53"/>
                    <a:pt x="1140" y="62"/>
                    <a:pt x="1145" y="70"/>
                  </a:cubicBezTo>
                  <a:cubicBezTo>
                    <a:pt x="1145" y="70"/>
                    <a:pt x="1145" y="70"/>
                    <a:pt x="1145" y="70"/>
                  </a:cubicBezTo>
                  <a:cubicBezTo>
                    <a:pt x="1140" y="62"/>
                    <a:pt x="1138" y="53"/>
                    <a:pt x="1138" y="44"/>
                  </a:cubicBezTo>
                  <a:cubicBezTo>
                    <a:pt x="1138" y="44"/>
                    <a:pt x="1138" y="44"/>
                    <a:pt x="1138" y="44"/>
                  </a:cubicBezTo>
                  <a:moveTo>
                    <a:pt x="746" y="3"/>
                  </a:moveTo>
                  <a:cubicBezTo>
                    <a:pt x="724" y="17"/>
                    <a:pt x="724" y="17"/>
                    <a:pt x="724" y="17"/>
                  </a:cubicBezTo>
                  <a:cubicBezTo>
                    <a:pt x="722" y="23"/>
                    <a:pt x="720" y="26"/>
                    <a:pt x="720" y="26"/>
                  </a:cubicBezTo>
                  <a:cubicBezTo>
                    <a:pt x="720" y="26"/>
                    <a:pt x="720" y="26"/>
                    <a:pt x="720" y="26"/>
                  </a:cubicBezTo>
                  <a:cubicBezTo>
                    <a:pt x="715" y="48"/>
                    <a:pt x="710" y="71"/>
                    <a:pt x="705" y="92"/>
                  </a:cubicBezTo>
                  <a:cubicBezTo>
                    <a:pt x="705" y="141"/>
                    <a:pt x="705" y="141"/>
                    <a:pt x="705" y="141"/>
                  </a:cubicBezTo>
                  <a:cubicBezTo>
                    <a:pt x="705" y="156"/>
                    <a:pt x="698" y="172"/>
                    <a:pt x="683" y="185"/>
                  </a:cubicBezTo>
                  <a:cubicBezTo>
                    <a:pt x="679" y="207"/>
                    <a:pt x="676" y="223"/>
                    <a:pt x="676" y="231"/>
                  </a:cubicBezTo>
                  <a:cubicBezTo>
                    <a:pt x="676" y="232"/>
                    <a:pt x="676" y="233"/>
                    <a:pt x="676" y="234"/>
                  </a:cubicBezTo>
                  <a:cubicBezTo>
                    <a:pt x="678" y="254"/>
                    <a:pt x="697" y="275"/>
                    <a:pt x="708" y="285"/>
                  </a:cubicBezTo>
                  <a:cubicBezTo>
                    <a:pt x="715" y="253"/>
                    <a:pt x="715" y="223"/>
                    <a:pt x="716" y="150"/>
                  </a:cubicBezTo>
                  <a:cubicBezTo>
                    <a:pt x="718" y="66"/>
                    <a:pt x="746" y="3"/>
                    <a:pt x="746" y="3"/>
                  </a:cubicBezTo>
                  <a:moveTo>
                    <a:pt x="555" y="442"/>
                  </a:moveTo>
                  <a:cubicBezTo>
                    <a:pt x="535" y="442"/>
                    <a:pt x="514" y="438"/>
                    <a:pt x="498" y="429"/>
                  </a:cubicBezTo>
                  <a:cubicBezTo>
                    <a:pt x="467" y="410"/>
                    <a:pt x="467" y="381"/>
                    <a:pt x="498" y="363"/>
                  </a:cubicBezTo>
                  <a:cubicBezTo>
                    <a:pt x="514" y="354"/>
                    <a:pt x="535" y="349"/>
                    <a:pt x="555" y="349"/>
                  </a:cubicBezTo>
                  <a:cubicBezTo>
                    <a:pt x="576" y="349"/>
                    <a:pt x="596" y="354"/>
                    <a:pt x="612" y="363"/>
                  </a:cubicBezTo>
                  <a:cubicBezTo>
                    <a:pt x="643" y="381"/>
                    <a:pt x="643" y="410"/>
                    <a:pt x="612" y="429"/>
                  </a:cubicBezTo>
                  <a:cubicBezTo>
                    <a:pt x="596" y="438"/>
                    <a:pt x="576" y="442"/>
                    <a:pt x="555" y="442"/>
                  </a:cubicBezTo>
                  <a:moveTo>
                    <a:pt x="1288" y="422"/>
                  </a:moveTo>
                  <a:cubicBezTo>
                    <a:pt x="1267" y="422"/>
                    <a:pt x="1246" y="418"/>
                    <a:pt x="1231" y="409"/>
                  </a:cubicBezTo>
                  <a:cubicBezTo>
                    <a:pt x="1199" y="391"/>
                    <a:pt x="1199" y="361"/>
                    <a:pt x="1231" y="343"/>
                  </a:cubicBezTo>
                  <a:cubicBezTo>
                    <a:pt x="1246" y="334"/>
                    <a:pt x="1267" y="330"/>
                    <a:pt x="1288" y="330"/>
                  </a:cubicBezTo>
                  <a:cubicBezTo>
                    <a:pt x="1308" y="330"/>
                    <a:pt x="1329" y="334"/>
                    <a:pt x="1344" y="343"/>
                  </a:cubicBezTo>
                  <a:cubicBezTo>
                    <a:pt x="1376" y="361"/>
                    <a:pt x="1376" y="391"/>
                    <a:pt x="1344" y="409"/>
                  </a:cubicBezTo>
                  <a:cubicBezTo>
                    <a:pt x="1329" y="418"/>
                    <a:pt x="1308" y="422"/>
                    <a:pt x="1288" y="422"/>
                  </a:cubicBezTo>
                  <a:moveTo>
                    <a:pt x="886" y="0"/>
                  </a:moveTo>
                  <a:cubicBezTo>
                    <a:pt x="885" y="33"/>
                    <a:pt x="885" y="33"/>
                    <a:pt x="885" y="33"/>
                  </a:cubicBezTo>
                  <a:cubicBezTo>
                    <a:pt x="885" y="33"/>
                    <a:pt x="882" y="34"/>
                    <a:pt x="876" y="36"/>
                  </a:cubicBezTo>
                  <a:cubicBezTo>
                    <a:pt x="876" y="47"/>
                    <a:pt x="874" y="60"/>
                    <a:pt x="869" y="65"/>
                  </a:cubicBezTo>
                  <a:cubicBezTo>
                    <a:pt x="858" y="78"/>
                    <a:pt x="848" y="71"/>
                    <a:pt x="823" y="105"/>
                  </a:cubicBezTo>
                  <a:cubicBezTo>
                    <a:pt x="814" y="117"/>
                    <a:pt x="803" y="124"/>
                    <a:pt x="792" y="126"/>
                  </a:cubicBezTo>
                  <a:cubicBezTo>
                    <a:pt x="788" y="143"/>
                    <a:pt x="784" y="160"/>
                    <a:pt x="781" y="175"/>
                  </a:cubicBezTo>
                  <a:cubicBezTo>
                    <a:pt x="786" y="161"/>
                    <a:pt x="798" y="147"/>
                    <a:pt x="818" y="135"/>
                  </a:cubicBezTo>
                  <a:cubicBezTo>
                    <a:pt x="844" y="120"/>
                    <a:pt x="879" y="113"/>
                    <a:pt x="914" y="113"/>
                  </a:cubicBezTo>
                  <a:cubicBezTo>
                    <a:pt x="948" y="113"/>
                    <a:pt x="983" y="120"/>
                    <a:pt x="1009" y="135"/>
                  </a:cubicBezTo>
                  <a:cubicBezTo>
                    <a:pt x="1036" y="151"/>
                    <a:pt x="1049" y="171"/>
                    <a:pt x="1049" y="191"/>
                  </a:cubicBezTo>
                  <a:cubicBezTo>
                    <a:pt x="1049" y="213"/>
                    <a:pt x="1049" y="213"/>
                    <a:pt x="1049" y="213"/>
                  </a:cubicBezTo>
                  <a:cubicBezTo>
                    <a:pt x="1049" y="233"/>
                    <a:pt x="1036" y="253"/>
                    <a:pt x="1009" y="269"/>
                  </a:cubicBezTo>
                  <a:cubicBezTo>
                    <a:pt x="983" y="284"/>
                    <a:pt x="948" y="292"/>
                    <a:pt x="914" y="292"/>
                  </a:cubicBezTo>
                  <a:cubicBezTo>
                    <a:pt x="879" y="292"/>
                    <a:pt x="844" y="284"/>
                    <a:pt x="818" y="269"/>
                  </a:cubicBezTo>
                  <a:cubicBezTo>
                    <a:pt x="791" y="253"/>
                    <a:pt x="778" y="233"/>
                    <a:pt x="778" y="213"/>
                  </a:cubicBezTo>
                  <a:cubicBezTo>
                    <a:pt x="778" y="191"/>
                    <a:pt x="778" y="191"/>
                    <a:pt x="778" y="191"/>
                  </a:cubicBezTo>
                  <a:cubicBezTo>
                    <a:pt x="778" y="191"/>
                    <a:pt x="778" y="191"/>
                    <a:pt x="778" y="191"/>
                  </a:cubicBezTo>
                  <a:cubicBezTo>
                    <a:pt x="778" y="191"/>
                    <a:pt x="778" y="191"/>
                    <a:pt x="778" y="191"/>
                  </a:cubicBezTo>
                  <a:cubicBezTo>
                    <a:pt x="778" y="191"/>
                    <a:pt x="778" y="191"/>
                    <a:pt x="778" y="191"/>
                  </a:cubicBezTo>
                  <a:cubicBezTo>
                    <a:pt x="778" y="189"/>
                    <a:pt x="778" y="187"/>
                    <a:pt x="778" y="185"/>
                  </a:cubicBezTo>
                  <a:cubicBezTo>
                    <a:pt x="768" y="232"/>
                    <a:pt x="759" y="270"/>
                    <a:pt x="759" y="284"/>
                  </a:cubicBezTo>
                  <a:cubicBezTo>
                    <a:pt x="759" y="285"/>
                    <a:pt x="759" y="286"/>
                    <a:pt x="759" y="286"/>
                  </a:cubicBezTo>
                  <a:cubicBezTo>
                    <a:pt x="762" y="316"/>
                    <a:pt x="800" y="345"/>
                    <a:pt x="800" y="345"/>
                  </a:cubicBezTo>
                  <a:cubicBezTo>
                    <a:pt x="800" y="345"/>
                    <a:pt x="800" y="345"/>
                    <a:pt x="800" y="345"/>
                  </a:cubicBezTo>
                  <a:cubicBezTo>
                    <a:pt x="835" y="348"/>
                    <a:pt x="835" y="348"/>
                    <a:pt x="835" y="348"/>
                  </a:cubicBezTo>
                  <a:cubicBezTo>
                    <a:pt x="839" y="349"/>
                    <a:pt x="840" y="353"/>
                    <a:pt x="837" y="354"/>
                  </a:cubicBezTo>
                  <a:cubicBezTo>
                    <a:pt x="787" y="383"/>
                    <a:pt x="787" y="383"/>
                    <a:pt x="787" y="383"/>
                  </a:cubicBezTo>
                  <a:cubicBezTo>
                    <a:pt x="783" y="386"/>
                    <a:pt x="778" y="387"/>
                    <a:pt x="774" y="387"/>
                  </a:cubicBezTo>
                  <a:cubicBezTo>
                    <a:pt x="769" y="387"/>
                    <a:pt x="765" y="386"/>
                    <a:pt x="761" y="383"/>
                  </a:cubicBezTo>
                  <a:cubicBezTo>
                    <a:pt x="716" y="358"/>
                    <a:pt x="716" y="358"/>
                    <a:pt x="716" y="358"/>
                  </a:cubicBezTo>
                  <a:cubicBezTo>
                    <a:pt x="716" y="399"/>
                    <a:pt x="716" y="399"/>
                    <a:pt x="716" y="399"/>
                  </a:cubicBezTo>
                  <a:cubicBezTo>
                    <a:pt x="714" y="400"/>
                    <a:pt x="712" y="401"/>
                    <a:pt x="710" y="401"/>
                  </a:cubicBezTo>
                  <a:cubicBezTo>
                    <a:pt x="707" y="401"/>
                    <a:pt x="705" y="399"/>
                    <a:pt x="705" y="399"/>
                  </a:cubicBezTo>
                  <a:cubicBezTo>
                    <a:pt x="705" y="399"/>
                    <a:pt x="708" y="382"/>
                    <a:pt x="695" y="345"/>
                  </a:cubicBezTo>
                  <a:cubicBezTo>
                    <a:pt x="693" y="341"/>
                    <a:pt x="692" y="338"/>
                    <a:pt x="691" y="334"/>
                  </a:cubicBezTo>
                  <a:cubicBezTo>
                    <a:pt x="691" y="334"/>
                    <a:pt x="691" y="334"/>
                    <a:pt x="691" y="334"/>
                  </a:cubicBezTo>
                  <a:cubicBezTo>
                    <a:pt x="686" y="334"/>
                    <a:pt x="682" y="333"/>
                    <a:pt x="678" y="331"/>
                  </a:cubicBezTo>
                  <a:cubicBezTo>
                    <a:pt x="633" y="305"/>
                    <a:pt x="633" y="305"/>
                    <a:pt x="633" y="305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1" y="348"/>
                    <a:pt x="629" y="348"/>
                    <a:pt x="627" y="348"/>
                  </a:cubicBezTo>
                  <a:cubicBezTo>
                    <a:pt x="624" y="348"/>
                    <a:pt x="622" y="346"/>
                    <a:pt x="622" y="346"/>
                  </a:cubicBezTo>
                  <a:cubicBezTo>
                    <a:pt x="622" y="346"/>
                    <a:pt x="625" y="329"/>
                    <a:pt x="611" y="292"/>
                  </a:cubicBezTo>
                  <a:cubicBezTo>
                    <a:pt x="598" y="256"/>
                    <a:pt x="623" y="243"/>
                    <a:pt x="623" y="243"/>
                  </a:cubicBezTo>
                  <a:cubicBezTo>
                    <a:pt x="623" y="243"/>
                    <a:pt x="623" y="243"/>
                    <a:pt x="623" y="243"/>
                  </a:cubicBezTo>
                  <a:cubicBezTo>
                    <a:pt x="625" y="234"/>
                    <a:pt x="627" y="225"/>
                    <a:pt x="628" y="216"/>
                  </a:cubicBezTo>
                  <a:cubicBezTo>
                    <a:pt x="605" y="223"/>
                    <a:pt x="580" y="227"/>
                    <a:pt x="555" y="227"/>
                  </a:cubicBezTo>
                  <a:cubicBezTo>
                    <a:pt x="517" y="227"/>
                    <a:pt x="479" y="219"/>
                    <a:pt x="449" y="202"/>
                  </a:cubicBezTo>
                  <a:cubicBezTo>
                    <a:pt x="420" y="185"/>
                    <a:pt x="406" y="163"/>
                    <a:pt x="406" y="141"/>
                  </a:cubicBezTo>
                  <a:cubicBezTo>
                    <a:pt x="406" y="64"/>
                    <a:pt x="406" y="64"/>
                    <a:pt x="406" y="64"/>
                  </a:cubicBezTo>
                  <a:cubicBezTo>
                    <a:pt x="406" y="72"/>
                    <a:pt x="408" y="81"/>
                    <a:pt x="413" y="90"/>
                  </a:cubicBezTo>
                  <a:cubicBezTo>
                    <a:pt x="413" y="90"/>
                    <a:pt x="413" y="90"/>
                    <a:pt x="413" y="90"/>
                  </a:cubicBezTo>
                  <a:cubicBezTo>
                    <a:pt x="413" y="90"/>
                    <a:pt x="413" y="90"/>
                    <a:pt x="413" y="90"/>
                  </a:cubicBezTo>
                  <a:cubicBezTo>
                    <a:pt x="403" y="71"/>
                    <a:pt x="403" y="52"/>
                    <a:pt x="415" y="34"/>
                  </a:cubicBezTo>
                  <a:cubicBezTo>
                    <a:pt x="415" y="33"/>
                    <a:pt x="414" y="33"/>
                    <a:pt x="414" y="33"/>
                  </a:cubicBezTo>
                  <a:cubicBezTo>
                    <a:pt x="167" y="81"/>
                    <a:pt x="0" y="173"/>
                    <a:pt x="0" y="280"/>
                  </a:cubicBezTo>
                  <a:cubicBezTo>
                    <a:pt x="0" y="436"/>
                    <a:pt x="358" y="562"/>
                    <a:pt x="800" y="562"/>
                  </a:cubicBezTo>
                  <a:cubicBezTo>
                    <a:pt x="1243" y="562"/>
                    <a:pt x="1601" y="436"/>
                    <a:pt x="1601" y="280"/>
                  </a:cubicBezTo>
                  <a:cubicBezTo>
                    <a:pt x="1601" y="216"/>
                    <a:pt x="1540" y="156"/>
                    <a:pt x="1437" y="109"/>
                  </a:cubicBezTo>
                  <a:cubicBezTo>
                    <a:pt x="1437" y="121"/>
                    <a:pt x="1437" y="121"/>
                    <a:pt x="1437" y="121"/>
                  </a:cubicBezTo>
                  <a:cubicBezTo>
                    <a:pt x="1437" y="143"/>
                    <a:pt x="1422" y="165"/>
                    <a:pt x="1393" y="182"/>
                  </a:cubicBezTo>
                  <a:cubicBezTo>
                    <a:pt x="1364" y="199"/>
                    <a:pt x="1326" y="207"/>
                    <a:pt x="1288" y="207"/>
                  </a:cubicBezTo>
                  <a:cubicBezTo>
                    <a:pt x="1278" y="207"/>
                    <a:pt x="1269" y="207"/>
                    <a:pt x="1260" y="206"/>
                  </a:cubicBezTo>
                  <a:cubicBezTo>
                    <a:pt x="1260" y="249"/>
                    <a:pt x="1260" y="249"/>
                    <a:pt x="1260" y="249"/>
                  </a:cubicBezTo>
                  <a:cubicBezTo>
                    <a:pt x="1260" y="249"/>
                    <a:pt x="1238" y="263"/>
                    <a:pt x="1209" y="263"/>
                  </a:cubicBezTo>
                  <a:cubicBezTo>
                    <a:pt x="1195" y="263"/>
                    <a:pt x="1178" y="260"/>
                    <a:pt x="1162" y="249"/>
                  </a:cubicBezTo>
                  <a:cubicBezTo>
                    <a:pt x="1162" y="168"/>
                    <a:pt x="1162" y="168"/>
                    <a:pt x="1162" y="168"/>
                  </a:cubicBezTo>
                  <a:cubicBezTo>
                    <a:pt x="1146" y="154"/>
                    <a:pt x="1138" y="137"/>
                    <a:pt x="1138" y="121"/>
                  </a:cubicBezTo>
                  <a:cubicBezTo>
                    <a:pt x="1138" y="44"/>
                    <a:pt x="1138" y="44"/>
                    <a:pt x="1138" y="44"/>
                  </a:cubicBezTo>
                  <a:cubicBezTo>
                    <a:pt x="1130" y="39"/>
                    <a:pt x="1122" y="33"/>
                    <a:pt x="1113" y="26"/>
                  </a:cubicBezTo>
                  <a:cubicBezTo>
                    <a:pt x="1113" y="26"/>
                    <a:pt x="1112" y="24"/>
                    <a:pt x="1111" y="20"/>
                  </a:cubicBezTo>
                  <a:cubicBezTo>
                    <a:pt x="1040" y="10"/>
                    <a:pt x="965" y="3"/>
                    <a:pt x="886" y="0"/>
                  </a:cubicBezTo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7566" y="5133"/>
              <a:ext cx="299" cy="314"/>
            </a:xfrm>
            <a:custGeom>
              <a:avLst/>
              <a:gdLst>
                <a:gd name="T0" fmla="*/ 117 w 126"/>
                <a:gd name="T1" fmla="*/ 64 h 133"/>
                <a:gd name="T2" fmla="*/ 122 w 126"/>
                <a:gd name="T3" fmla="*/ 18 h 133"/>
                <a:gd name="T4" fmla="*/ 107 w 126"/>
                <a:gd name="T5" fmla="*/ 3 h 133"/>
                <a:gd name="T6" fmla="*/ 47 w 126"/>
                <a:gd name="T7" fmla="*/ 35 h 133"/>
                <a:gd name="T8" fmla="*/ 9 w 126"/>
                <a:gd name="T9" fmla="*/ 111 h 133"/>
                <a:gd name="T10" fmla="*/ 71 w 126"/>
                <a:gd name="T11" fmla="*/ 104 h 133"/>
                <a:gd name="T12" fmla="*/ 117 w 126"/>
                <a:gd name="T13" fmla="*/ 6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33">
                  <a:moveTo>
                    <a:pt x="117" y="64"/>
                  </a:moveTo>
                  <a:cubicBezTo>
                    <a:pt x="125" y="55"/>
                    <a:pt x="126" y="29"/>
                    <a:pt x="122" y="18"/>
                  </a:cubicBezTo>
                  <a:cubicBezTo>
                    <a:pt x="120" y="11"/>
                    <a:pt x="116" y="5"/>
                    <a:pt x="107" y="3"/>
                  </a:cubicBezTo>
                  <a:cubicBezTo>
                    <a:pt x="86" y="0"/>
                    <a:pt x="65" y="6"/>
                    <a:pt x="47" y="35"/>
                  </a:cubicBezTo>
                  <a:cubicBezTo>
                    <a:pt x="28" y="63"/>
                    <a:pt x="0" y="90"/>
                    <a:pt x="9" y="111"/>
                  </a:cubicBezTo>
                  <a:cubicBezTo>
                    <a:pt x="17" y="133"/>
                    <a:pt x="51" y="132"/>
                    <a:pt x="71" y="104"/>
                  </a:cubicBezTo>
                  <a:cubicBezTo>
                    <a:pt x="96" y="70"/>
                    <a:pt x="106" y="77"/>
                    <a:pt x="117" y="64"/>
                  </a:cubicBezTo>
                </a:path>
              </a:pathLst>
            </a:custGeom>
            <a:solidFill>
              <a:srgbClr val="121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7671" y="4915"/>
              <a:ext cx="215" cy="336"/>
            </a:xfrm>
            <a:custGeom>
              <a:avLst/>
              <a:gdLst>
                <a:gd name="T0" fmla="*/ 89 w 91"/>
                <a:gd name="T1" fmla="*/ 124 h 142"/>
                <a:gd name="T2" fmla="*/ 0 w 91"/>
                <a:gd name="T3" fmla="*/ 124 h 142"/>
                <a:gd name="T4" fmla="*/ 0 w 91"/>
                <a:gd name="T5" fmla="*/ 0 h 142"/>
                <a:gd name="T6" fmla="*/ 91 w 91"/>
                <a:gd name="T7" fmla="*/ 0 h 142"/>
                <a:gd name="T8" fmla="*/ 89 w 91"/>
                <a:gd name="T9" fmla="*/ 124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42">
                  <a:moveTo>
                    <a:pt x="89" y="124"/>
                  </a:moveTo>
                  <a:cubicBezTo>
                    <a:pt x="89" y="124"/>
                    <a:pt x="42" y="142"/>
                    <a:pt x="0" y="12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9" y="124"/>
                    <a:pt x="89" y="124"/>
                    <a:pt x="89" y="124"/>
                  </a:cubicBezTo>
                </a:path>
              </a:pathLst>
            </a:custGeom>
            <a:solidFill>
              <a:srgbClr val="2932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8033" y="5133"/>
              <a:ext cx="298" cy="314"/>
            </a:xfrm>
            <a:custGeom>
              <a:avLst/>
              <a:gdLst>
                <a:gd name="T0" fmla="*/ 9 w 126"/>
                <a:gd name="T1" fmla="*/ 64 h 133"/>
                <a:gd name="T2" fmla="*/ 4 w 126"/>
                <a:gd name="T3" fmla="*/ 18 h 133"/>
                <a:gd name="T4" fmla="*/ 19 w 126"/>
                <a:gd name="T5" fmla="*/ 3 h 133"/>
                <a:gd name="T6" fmla="*/ 80 w 126"/>
                <a:gd name="T7" fmla="*/ 35 h 133"/>
                <a:gd name="T8" fmla="*/ 118 w 126"/>
                <a:gd name="T9" fmla="*/ 111 h 133"/>
                <a:gd name="T10" fmla="*/ 56 w 126"/>
                <a:gd name="T11" fmla="*/ 104 h 133"/>
                <a:gd name="T12" fmla="*/ 9 w 126"/>
                <a:gd name="T13" fmla="*/ 6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33">
                  <a:moveTo>
                    <a:pt x="9" y="64"/>
                  </a:moveTo>
                  <a:cubicBezTo>
                    <a:pt x="2" y="55"/>
                    <a:pt x="0" y="29"/>
                    <a:pt x="4" y="18"/>
                  </a:cubicBezTo>
                  <a:cubicBezTo>
                    <a:pt x="6" y="11"/>
                    <a:pt x="11" y="5"/>
                    <a:pt x="19" y="3"/>
                  </a:cubicBezTo>
                  <a:cubicBezTo>
                    <a:pt x="41" y="0"/>
                    <a:pt x="62" y="6"/>
                    <a:pt x="80" y="35"/>
                  </a:cubicBezTo>
                  <a:cubicBezTo>
                    <a:pt x="98" y="63"/>
                    <a:pt x="126" y="90"/>
                    <a:pt x="118" y="111"/>
                  </a:cubicBezTo>
                  <a:cubicBezTo>
                    <a:pt x="110" y="133"/>
                    <a:pt x="76" y="132"/>
                    <a:pt x="56" y="104"/>
                  </a:cubicBezTo>
                  <a:cubicBezTo>
                    <a:pt x="31" y="70"/>
                    <a:pt x="20" y="77"/>
                    <a:pt x="9" y="64"/>
                  </a:cubicBezTo>
                  <a:close/>
                </a:path>
              </a:pathLst>
            </a:custGeom>
            <a:solidFill>
              <a:srgbClr val="121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8007" y="4915"/>
              <a:ext cx="217" cy="336"/>
            </a:xfrm>
            <a:custGeom>
              <a:avLst/>
              <a:gdLst>
                <a:gd name="T0" fmla="*/ 2 w 92"/>
                <a:gd name="T1" fmla="*/ 124 h 142"/>
                <a:gd name="T2" fmla="*/ 92 w 92"/>
                <a:gd name="T3" fmla="*/ 124 h 142"/>
                <a:gd name="T4" fmla="*/ 92 w 92"/>
                <a:gd name="T5" fmla="*/ 0 h 142"/>
                <a:gd name="T6" fmla="*/ 0 w 92"/>
                <a:gd name="T7" fmla="*/ 0 h 142"/>
                <a:gd name="T8" fmla="*/ 2 w 92"/>
                <a:gd name="T9" fmla="*/ 124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42">
                  <a:moveTo>
                    <a:pt x="2" y="124"/>
                  </a:moveTo>
                  <a:cubicBezTo>
                    <a:pt x="2" y="124"/>
                    <a:pt x="49" y="142"/>
                    <a:pt x="92" y="124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124"/>
                  </a:lnTo>
                  <a:close/>
                </a:path>
              </a:pathLst>
            </a:custGeom>
            <a:solidFill>
              <a:srgbClr val="2932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8156" y="3086"/>
              <a:ext cx="771" cy="693"/>
            </a:xfrm>
            <a:custGeom>
              <a:avLst/>
              <a:gdLst>
                <a:gd name="T0" fmla="*/ 258 w 326"/>
                <a:gd name="T1" fmla="*/ 26 h 293"/>
                <a:gd name="T2" fmla="*/ 223 w 326"/>
                <a:gd name="T3" fmla="*/ 82 h 293"/>
                <a:gd name="T4" fmla="*/ 211 w 326"/>
                <a:gd name="T5" fmla="*/ 56 h 293"/>
                <a:gd name="T6" fmla="*/ 199 w 326"/>
                <a:gd name="T7" fmla="*/ 128 h 293"/>
                <a:gd name="T8" fmla="*/ 113 w 326"/>
                <a:gd name="T9" fmla="*/ 210 h 293"/>
                <a:gd name="T10" fmla="*/ 80 w 326"/>
                <a:gd name="T11" fmla="*/ 201 h 293"/>
                <a:gd name="T12" fmla="*/ 65 w 326"/>
                <a:gd name="T13" fmla="*/ 145 h 293"/>
                <a:gd name="T14" fmla="*/ 65 w 326"/>
                <a:gd name="T15" fmla="*/ 145 h 293"/>
                <a:gd name="T16" fmla="*/ 0 w 326"/>
                <a:gd name="T17" fmla="*/ 168 h 293"/>
                <a:gd name="T18" fmla="*/ 35 w 326"/>
                <a:gd name="T19" fmla="*/ 246 h 293"/>
                <a:gd name="T20" fmla="*/ 133 w 326"/>
                <a:gd name="T21" fmla="*/ 263 h 293"/>
                <a:gd name="T22" fmla="*/ 229 w 326"/>
                <a:gd name="T23" fmla="*/ 164 h 293"/>
                <a:gd name="T24" fmla="*/ 258 w 326"/>
                <a:gd name="T25" fmla="*/ 26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6" h="293">
                  <a:moveTo>
                    <a:pt x="258" y="26"/>
                  </a:moveTo>
                  <a:cubicBezTo>
                    <a:pt x="238" y="52"/>
                    <a:pt x="223" y="82"/>
                    <a:pt x="223" y="82"/>
                  </a:cubicBezTo>
                  <a:cubicBezTo>
                    <a:pt x="229" y="64"/>
                    <a:pt x="223" y="17"/>
                    <a:pt x="211" y="56"/>
                  </a:cubicBezTo>
                  <a:cubicBezTo>
                    <a:pt x="199" y="95"/>
                    <a:pt x="199" y="128"/>
                    <a:pt x="199" y="128"/>
                  </a:cubicBezTo>
                  <a:cubicBezTo>
                    <a:pt x="113" y="210"/>
                    <a:pt x="113" y="210"/>
                    <a:pt x="113" y="210"/>
                  </a:cubicBezTo>
                  <a:cubicBezTo>
                    <a:pt x="102" y="220"/>
                    <a:pt x="84" y="215"/>
                    <a:pt x="80" y="201"/>
                  </a:cubicBezTo>
                  <a:cubicBezTo>
                    <a:pt x="65" y="145"/>
                    <a:pt x="65" y="145"/>
                    <a:pt x="65" y="145"/>
                  </a:cubicBezTo>
                  <a:cubicBezTo>
                    <a:pt x="65" y="145"/>
                    <a:pt x="65" y="145"/>
                    <a:pt x="65" y="145"/>
                  </a:cubicBezTo>
                  <a:cubicBezTo>
                    <a:pt x="56" y="155"/>
                    <a:pt x="36" y="170"/>
                    <a:pt x="0" y="168"/>
                  </a:cubicBezTo>
                  <a:cubicBezTo>
                    <a:pt x="35" y="246"/>
                    <a:pt x="35" y="246"/>
                    <a:pt x="35" y="246"/>
                  </a:cubicBezTo>
                  <a:cubicBezTo>
                    <a:pt x="53" y="284"/>
                    <a:pt x="103" y="293"/>
                    <a:pt x="133" y="263"/>
                  </a:cubicBezTo>
                  <a:cubicBezTo>
                    <a:pt x="229" y="164"/>
                    <a:pt x="229" y="164"/>
                    <a:pt x="229" y="164"/>
                  </a:cubicBezTo>
                  <a:cubicBezTo>
                    <a:pt x="326" y="80"/>
                    <a:pt x="278" y="0"/>
                    <a:pt x="258" y="26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6882" y="3086"/>
              <a:ext cx="772" cy="693"/>
            </a:xfrm>
            <a:custGeom>
              <a:avLst/>
              <a:gdLst>
                <a:gd name="T0" fmla="*/ 69 w 326"/>
                <a:gd name="T1" fmla="*/ 26 h 293"/>
                <a:gd name="T2" fmla="*/ 104 w 326"/>
                <a:gd name="T3" fmla="*/ 82 h 293"/>
                <a:gd name="T4" fmla="*/ 115 w 326"/>
                <a:gd name="T5" fmla="*/ 56 h 293"/>
                <a:gd name="T6" fmla="*/ 127 w 326"/>
                <a:gd name="T7" fmla="*/ 128 h 293"/>
                <a:gd name="T8" fmla="*/ 214 w 326"/>
                <a:gd name="T9" fmla="*/ 211 h 293"/>
                <a:gd name="T10" fmla="*/ 246 w 326"/>
                <a:gd name="T11" fmla="*/ 202 h 293"/>
                <a:gd name="T12" fmla="*/ 261 w 326"/>
                <a:gd name="T13" fmla="*/ 145 h 293"/>
                <a:gd name="T14" fmla="*/ 261 w 326"/>
                <a:gd name="T15" fmla="*/ 145 h 293"/>
                <a:gd name="T16" fmla="*/ 326 w 326"/>
                <a:gd name="T17" fmla="*/ 168 h 293"/>
                <a:gd name="T18" fmla="*/ 291 w 326"/>
                <a:gd name="T19" fmla="*/ 246 h 293"/>
                <a:gd name="T20" fmla="*/ 194 w 326"/>
                <a:gd name="T21" fmla="*/ 263 h 293"/>
                <a:gd name="T22" fmla="*/ 97 w 326"/>
                <a:gd name="T23" fmla="*/ 164 h 293"/>
                <a:gd name="T24" fmla="*/ 69 w 326"/>
                <a:gd name="T25" fmla="*/ 26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6" h="293">
                  <a:moveTo>
                    <a:pt x="69" y="26"/>
                  </a:moveTo>
                  <a:cubicBezTo>
                    <a:pt x="89" y="52"/>
                    <a:pt x="104" y="82"/>
                    <a:pt x="104" y="82"/>
                  </a:cubicBezTo>
                  <a:cubicBezTo>
                    <a:pt x="97" y="64"/>
                    <a:pt x="103" y="17"/>
                    <a:pt x="115" y="56"/>
                  </a:cubicBezTo>
                  <a:cubicBezTo>
                    <a:pt x="128" y="95"/>
                    <a:pt x="127" y="128"/>
                    <a:pt x="127" y="128"/>
                  </a:cubicBezTo>
                  <a:cubicBezTo>
                    <a:pt x="214" y="211"/>
                    <a:pt x="214" y="211"/>
                    <a:pt x="214" y="211"/>
                  </a:cubicBezTo>
                  <a:cubicBezTo>
                    <a:pt x="225" y="221"/>
                    <a:pt x="242" y="216"/>
                    <a:pt x="246" y="202"/>
                  </a:cubicBezTo>
                  <a:cubicBezTo>
                    <a:pt x="261" y="145"/>
                    <a:pt x="261" y="145"/>
                    <a:pt x="261" y="145"/>
                  </a:cubicBezTo>
                  <a:cubicBezTo>
                    <a:pt x="261" y="145"/>
                    <a:pt x="261" y="145"/>
                    <a:pt x="261" y="145"/>
                  </a:cubicBezTo>
                  <a:cubicBezTo>
                    <a:pt x="270" y="155"/>
                    <a:pt x="291" y="170"/>
                    <a:pt x="326" y="168"/>
                  </a:cubicBezTo>
                  <a:cubicBezTo>
                    <a:pt x="291" y="246"/>
                    <a:pt x="291" y="246"/>
                    <a:pt x="291" y="246"/>
                  </a:cubicBezTo>
                  <a:cubicBezTo>
                    <a:pt x="274" y="284"/>
                    <a:pt x="223" y="293"/>
                    <a:pt x="194" y="263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0" y="80"/>
                    <a:pt x="49" y="0"/>
                    <a:pt x="69" y="26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6882" y="3086"/>
              <a:ext cx="772" cy="693"/>
            </a:xfrm>
            <a:custGeom>
              <a:avLst/>
              <a:gdLst>
                <a:gd name="T0" fmla="*/ 69 w 326"/>
                <a:gd name="T1" fmla="*/ 26 h 293"/>
                <a:gd name="T2" fmla="*/ 104 w 326"/>
                <a:gd name="T3" fmla="*/ 82 h 293"/>
                <a:gd name="T4" fmla="*/ 115 w 326"/>
                <a:gd name="T5" fmla="*/ 56 h 293"/>
                <a:gd name="T6" fmla="*/ 127 w 326"/>
                <a:gd name="T7" fmla="*/ 128 h 293"/>
                <a:gd name="T8" fmla="*/ 214 w 326"/>
                <a:gd name="T9" fmla="*/ 211 h 293"/>
                <a:gd name="T10" fmla="*/ 246 w 326"/>
                <a:gd name="T11" fmla="*/ 202 h 293"/>
                <a:gd name="T12" fmla="*/ 261 w 326"/>
                <a:gd name="T13" fmla="*/ 145 h 293"/>
                <a:gd name="T14" fmla="*/ 261 w 326"/>
                <a:gd name="T15" fmla="*/ 145 h 293"/>
                <a:gd name="T16" fmla="*/ 326 w 326"/>
                <a:gd name="T17" fmla="*/ 168 h 293"/>
                <a:gd name="T18" fmla="*/ 291 w 326"/>
                <a:gd name="T19" fmla="*/ 246 h 293"/>
                <a:gd name="T20" fmla="*/ 194 w 326"/>
                <a:gd name="T21" fmla="*/ 263 h 293"/>
                <a:gd name="T22" fmla="*/ 97 w 326"/>
                <a:gd name="T23" fmla="*/ 164 h 293"/>
                <a:gd name="T24" fmla="*/ 69 w 326"/>
                <a:gd name="T25" fmla="*/ 26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6" h="293">
                  <a:moveTo>
                    <a:pt x="69" y="26"/>
                  </a:moveTo>
                  <a:cubicBezTo>
                    <a:pt x="89" y="52"/>
                    <a:pt x="104" y="82"/>
                    <a:pt x="104" y="82"/>
                  </a:cubicBezTo>
                  <a:cubicBezTo>
                    <a:pt x="97" y="64"/>
                    <a:pt x="103" y="17"/>
                    <a:pt x="115" y="56"/>
                  </a:cubicBezTo>
                  <a:cubicBezTo>
                    <a:pt x="128" y="95"/>
                    <a:pt x="127" y="128"/>
                    <a:pt x="127" y="128"/>
                  </a:cubicBezTo>
                  <a:cubicBezTo>
                    <a:pt x="214" y="211"/>
                    <a:pt x="214" y="211"/>
                    <a:pt x="214" y="211"/>
                  </a:cubicBezTo>
                  <a:cubicBezTo>
                    <a:pt x="225" y="221"/>
                    <a:pt x="242" y="216"/>
                    <a:pt x="246" y="202"/>
                  </a:cubicBezTo>
                  <a:cubicBezTo>
                    <a:pt x="261" y="145"/>
                    <a:pt x="261" y="145"/>
                    <a:pt x="261" y="145"/>
                  </a:cubicBezTo>
                  <a:cubicBezTo>
                    <a:pt x="261" y="145"/>
                    <a:pt x="261" y="145"/>
                    <a:pt x="261" y="145"/>
                  </a:cubicBezTo>
                  <a:cubicBezTo>
                    <a:pt x="270" y="155"/>
                    <a:pt x="291" y="170"/>
                    <a:pt x="326" y="168"/>
                  </a:cubicBezTo>
                  <a:cubicBezTo>
                    <a:pt x="291" y="246"/>
                    <a:pt x="291" y="246"/>
                    <a:pt x="291" y="246"/>
                  </a:cubicBezTo>
                  <a:cubicBezTo>
                    <a:pt x="274" y="284"/>
                    <a:pt x="223" y="293"/>
                    <a:pt x="194" y="263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0" y="80"/>
                    <a:pt x="49" y="0"/>
                    <a:pt x="69" y="26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6982" y="3283"/>
              <a:ext cx="672" cy="496"/>
            </a:xfrm>
            <a:custGeom>
              <a:avLst/>
              <a:gdLst>
                <a:gd name="T0" fmla="*/ 272 w 284"/>
                <a:gd name="T1" fmla="*/ 85 h 210"/>
                <a:gd name="T2" fmla="*/ 244 w 284"/>
                <a:gd name="T3" fmla="*/ 148 h 210"/>
                <a:gd name="T4" fmla="*/ 147 w 284"/>
                <a:gd name="T5" fmla="*/ 165 h 210"/>
                <a:gd name="T6" fmla="*/ 50 w 284"/>
                <a:gd name="T7" fmla="*/ 66 h 210"/>
                <a:gd name="T8" fmla="*/ 0 w 284"/>
                <a:gd name="T9" fmla="*/ 0 h 210"/>
                <a:gd name="T10" fmla="*/ 55 w 284"/>
                <a:gd name="T11" fmla="*/ 81 h 210"/>
                <a:gd name="T12" fmla="*/ 152 w 284"/>
                <a:gd name="T13" fmla="*/ 180 h 210"/>
                <a:gd name="T14" fmla="*/ 249 w 284"/>
                <a:gd name="T15" fmla="*/ 163 h 210"/>
                <a:gd name="T16" fmla="*/ 284 w 284"/>
                <a:gd name="T17" fmla="*/ 85 h 210"/>
                <a:gd name="T18" fmla="*/ 272 w 284"/>
                <a:gd name="T19" fmla="*/ 8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210">
                  <a:moveTo>
                    <a:pt x="272" y="85"/>
                  </a:moveTo>
                  <a:cubicBezTo>
                    <a:pt x="244" y="148"/>
                    <a:pt x="244" y="148"/>
                    <a:pt x="244" y="148"/>
                  </a:cubicBezTo>
                  <a:cubicBezTo>
                    <a:pt x="227" y="186"/>
                    <a:pt x="176" y="195"/>
                    <a:pt x="147" y="1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24" y="43"/>
                    <a:pt x="8" y="20"/>
                    <a:pt x="0" y="0"/>
                  </a:cubicBezTo>
                  <a:cubicBezTo>
                    <a:pt x="6" y="23"/>
                    <a:pt x="22" y="52"/>
                    <a:pt x="55" y="81"/>
                  </a:cubicBezTo>
                  <a:cubicBezTo>
                    <a:pt x="152" y="180"/>
                    <a:pt x="152" y="180"/>
                    <a:pt x="152" y="180"/>
                  </a:cubicBezTo>
                  <a:cubicBezTo>
                    <a:pt x="181" y="210"/>
                    <a:pt x="232" y="201"/>
                    <a:pt x="249" y="163"/>
                  </a:cubicBezTo>
                  <a:cubicBezTo>
                    <a:pt x="284" y="85"/>
                    <a:pt x="284" y="85"/>
                    <a:pt x="284" y="85"/>
                  </a:cubicBezTo>
                  <a:cubicBezTo>
                    <a:pt x="280" y="85"/>
                    <a:pt x="276" y="85"/>
                    <a:pt x="272" y="85"/>
                  </a:cubicBezTo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6896" y="3107"/>
              <a:ext cx="559" cy="646"/>
            </a:xfrm>
            <a:custGeom>
              <a:avLst/>
              <a:gdLst>
                <a:gd name="T0" fmla="*/ 199 w 236"/>
                <a:gd name="T1" fmla="*/ 254 h 273"/>
                <a:gd name="T2" fmla="*/ 102 w 236"/>
                <a:gd name="T3" fmla="*/ 155 h 273"/>
                <a:gd name="T4" fmla="*/ 59 w 236"/>
                <a:gd name="T5" fmla="*/ 14 h 273"/>
                <a:gd name="T6" fmla="*/ 91 w 236"/>
                <a:gd name="T7" fmla="*/ 155 h 273"/>
                <a:gd name="T8" fmla="*/ 188 w 236"/>
                <a:gd name="T9" fmla="*/ 254 h 273"/>
                <a:gd name="T10" fmla="*/ 236 w 236"/>
                <a:gd name="T11" fmla="*/ 272 h 273"/>
                <a:gd name="T12" fmla="*/ 199 w 236"/>
                <a:gd name="T13" fmla="*/ 25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6" h="273">
                  <a:moveTo>
                    <a:pt x="199" y="254"/>
                  </a:moveTo>
                  <a:cubicBezTo>
                    <a:pt x="102" y="155"/>
                    <a:pt x="102" y="155"/>
                    <a:pt x="102" y="155"/>
                  </a:cubicBezTo>
                  <a:cubicBezTo>
                    <a:pt x="25" y="88"/>
                    <a:pt x="40" y="25"/>
                    <a:pt x="59" y="14"/>
                  </a:cubicBezTo>
                  <a:cubicBezTo>
                    <a:pt x="37" y="0"/>
                    <a:pt x="0" y="75"/>
                    <a:pt x="91" y="155"/>
                  </a:cubicBezTo>
                  <a:cubicBezTo>
                    <a:pt x="188" y="254"/>
                    <a:pt x="188" y="254"/>
                    <a:pt x="188" y="254"/>
                  </a:cubicBezTo>
                  <a:cubicBezTo>
                    <a:pt x="201" y="268"/>
                    <a:pt x="219" y="273"/>
                    <a:pt x="236" y="272"/>
                  </a:cubicBezTo>
                  <a:cubicBezTo>
                    <a:pt x="222" y="270"/>
                    <a:pt x="209" y="265"/>
                    <a:pt x="199" y="254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7486" y="3081"/>
              <a:ext cx="838" cy="696"/>
            </a:xfrm>
            <a:custGeom>
              <a:avLst/>
              <a:gdLst>
                <a:gd name="T0" fmla="*/ 71 w 354"/>
                <a:gd name="T1" fmla="*/ 170 h 294"/>
                <a:gd name="T2" fmla="*/ 59 w 354"/>
                <a:gd name="T3" fmla="*/ 266 h 294"/>
                <a:gd name="T4" fmla="*/ 62 w 354"/>
                <a:gd name="T5" fmla="*/ 294 h 294"/>
                <a:gd name="T6" fmla="*/ 294 w 354"/>
                <a:gd name="T7" fmla="*/ 288 h 294"/>
                <a:gd name="T8" fmla="*/ 295 w 354"/>
                <a:gd name="T9" fmla="*/ 266 h 294"/>
                <a:gd name="T10" fmla="*/ 283 w 354"/>
                <a:gd name="T11" fmla="*/ 170 h 294"/>
                <a:gd name="T12" fmla="*/ 354 w 354"/>
                <a:gd name="T13" fmla="*/ 138 h 294"/>
                <a:gd name="T14" fmla="*/ 339 w 354"/>
                <a:gd name="T15" fmla="*/ 76 h 294"/>
                <a:gd name="T16" fmla="*/ 213 w 354"/>
                <a:gd name="T17" fmla="*/ 6 h 294"/>
                <a:gd name="T18" fmla="*/ 213 w 354"/>
                <a:gd name="T19" fmla="*/ 19 h 294"/>
                <a:gd name="T20" fmla="*/ 179 w 354"/>
                <a:gd name="T21" fmla="*/ 42 h 294"/>
                <a:gd name="T22" fmla="*/ 144 w 354"/>
                <a:gd name="T23" fmla="*/ 19 h 294"/>
                <a:gd name="T24" fmla="*/ 144 w 354"/>
                <a:gd name="T25" fmla="*/ 8 h 294"/>
                <a:gd name="T26" fmla="*/ 16 w 354"/>
                <a:gd name="T27" fmla="*/ 76 h 294"/>
                <a:gd name="T28" fmla="*/ 0 w 354"/>
                <a:gd name="T29" fmla="*/ 138 h 294"/>
                <a:gd name="T30" fmla="*/ 71 w 354"/>
                <a:gd name="T31" fmla="*/ 17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4" h="294">
                  <a:moveTo>
                    <a:pt x="71" y="170"/>
                  </a:moveTo>
                  <a:cubicBezTo>
                    <a:pt x="71" y="170"/>
                    <a:pt x="63" y="248"/>
                    <a:pt x="59" y="266"/>
                  </a:cubicBezTo>
                  <a:cubicBezTo>
                    <a:pt x="57" y="275"/>
                    <a:pt x="59" y="286"/>
                    <a:pt x="62" y="294"/>
                  </a:cubicBezTo>
                  <a:cubicBezTo>
                    <a:pt x="137" y="279"/>
                    <a:pt x="218" y="277"/>
                    <a:pt x="294" y="288"/>
                  </a:cubicBezTo>
                  <a:cubicBezTo>
                    <a:pt x="296" y="281"/>
                    <a:pt x="297" y="273"/>
                    <a:pt x="295" y="266"/>
                  </a:cubicBezTo>
                  <a:cubicBezTo>
                    <a:pt x="291" y="248"/>
                    <a:pt x="283" y="170"/>
                    <a:pt x="283" y="170"/>
                  </a:cubicBezTo>
                  <a:cubicBezTo>
                    <a:pt x="335" y="173"/>
                    <a:pt x="354" y="138"/>
                    <a:pt x="354" y="138"/>
                  </a:cubicBezTo>
                  <a:cubicBezTo>
                    <a:pt x="339" y="76"/>
                    <a:pt x="339" y="76"/>
                    <a:pt x="339" y="76"/>
                  </a:cubicBezTo>
                  <a:cubicBezTo>
                    <a:pt x="318" y="13"/>
                    <a:pt x="240" y="6"/>
                    <a:pt x="213" y="6"/>
                  </a:cubicBezTo>
                  <a:cubicBezTo>
                    <a:pt x="213" y="19"/>
                    <a:pt x="213" y="19"/>
                    <a:pt x="213" y="19"/>
                  </a:cubicBezTo>
                  <a:cubicBezTo>
                    <a:pt x="213" y="32"/>
                    <a:pt x="198" y="42"/>
                    <a:pt x="179" y="42"/>
                  </a:cubicBezTo>
                  <a:cubicBezTo>
                    <a:pt x="159" y="42"/>
                    <a:pt x="144" y="32"/>
                    <a:pt x="144" y="19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6" y="7"/>
                    <a:pt x="41" y="0"/>
                    <a:pt x="16" y="76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38"/>
                    <a:pt x="19" y="173"/>
                    <a:pt x="71" y="170"/>
                  </a:cubicBezTo>
                </a:path>
              </a:pathLst>
            </a:custGeom>
            <a:solidFill>
              <a:srgbClr val="7A28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7824" y="3006"/>
              <a:ext cx="168" cy="175"/>
            </a:xfrm>
            <a:custGeom>
              <a:avLst/>
              <a:gdLst>
                <a:gd name="T0" fmla="*/ 53 w 71"/>
                <a:gd name="T1" fmla="*/ 17 h 74"/>
                <a:gd name="T2" fmla="*/ 0 w 71"/>
                <a:gd name="T3" fmla="*/ 35 h 74"/>
                <a:gd name="T4" fmla="*/ 0 w 71"/>
                <a:gd name="T5" fmla="*/ 52 h 74"/>
                <a:gd name="T6" fmla="*/ 36 w 71"/>
                <a:gd name="T7" fmla="*/ 74 h 74"/>
                <a:gd name="T8" fmla="*/ 71 w 71"/>
                <a:gd name="T9" fmla="*/ 52 h 74"/>
                <a:gd name="T10" fmla="*/ 71 w 71"/>
                <a:gd name="T11" fmla="*/ 0 h 74"/>
                <a:gd name="T12" fmla="*/ 53 w 71"/>
                <a:gd name="T13" fmla="*/ 1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" h="74">
                  <a:moveTo>
                    <a:pt x="53" y="17"/>
                  </a:moveTo>
                  <a:cubicBezTo>
                    <a:pt x="33" y="30"/>
                    <a:pt x="12" y="33"/>
                    <a:pt x="0" y="3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4"/>
                    <a:pt x="16" y="74"/>
                    <a:pt x="36" y="74"/>
                  </a:cubicBezTo>
                  <a:cubicBezTo>
                    <a:pt x="55" y="74"/>
                    <a:pt x="71" y="64"/>
                    <a:pt x="71" y="52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66" y="5"/>
                    <a:pt x="60" y="13"/>
                    <a:pt x="53" y="17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7824" y="3006"/>
              <a:ext cx="168" cy="139"/>
            </a:xfrm>
            <a:custGeom>
              <a:avLst/>
              <a:gdLst>
                <a:gd name="T0" fmla="*/ 53 w 71"/>
                <a:gd name="T1" fmla="*/ 39 h 59"/>
                <a:gd name="T2" fmla="*/ 71 w 71"/>
                <a:gd name="T3" fmla="*/ 24 h 59"/>
                <a:gd name="T4" fmla="*/ 71 w 71"/>
                <a:gd name="T5" fmla="*/ 0 h 59"/>
                <a:gd name="T6" fmla="*/ 53 w 71"/>
                <a:gd name="T7" fmla="*/ 17 h 59"/>
                <a:gd name="T8" fmla="*/ 0 w 71"/>
                <a:gd name="T9" fmla="*/ 35 h 59"/>
                <a:gd name="T10" fmla="*/ 0 w 71"/>
                <a:gd name="T11" fmla="*/ 52 h 59"/>
                <a:gd name="T12" fmla="*/ 2 w 71"/>
                <a:gd name="T13" fmla="*/ 59 h 59"/>
                <a:gd name="T14" fmla="*/ 53 w 71"/>
                <a:gd name="T15" fmla="*/ 3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59">
                  <a:moveTo>
                    <a:pt x="53" y="39"/>
                  </a:moveTo>
                  <a:cubicBezTo>
                    <a:pt x="60" y="34"/>
                    <a:pt x="66" y="29"/>
                    <a:pt x="71" y="24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66" y="5"/>
                    <a:pt x="60" y="13"/>
                    <a:pt x="53" y="17"/>
                  </a:cubicBezTo>
                  <a:cubicBezTo>
                    <a:pt x="33" y="30"/>
                    <a:pt x="12" y="33"/>
                    <a:pt x="0" y="3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1" y="56"/>
                    <a:pt x="2" y="59"/>
                  </a:cubicBezTo>
                  <a:cubicBezTo>
                    <a:pt x="14" y="56"/>
                    <a:pt x="34" y="51"/>
                    <a:pt x="53" y="39"/>
                  </a:cubicBezTo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7576" y="2504"/>
              <a:ext cx="487" cy="599"/>
            </a:xfrm>
            <a:custGeom>
              <a:avLst/>
              <a:gdLst>
                <a:gd name="T0" fmla="*/ 3 w 206"/>
                <a:gd name="T1" fmla="*/ 111 h 253"/>
                <a:gd name="T2" fmla="*/ 75 w 206"/>
                <a:gd name="T3" fmla="*/ 11 h 253"/>
                <a:gd name="T4" fmla="*/ 186 w 206"/>
                <a:gd name="T5" fmla="*/ 81 h 253"/>
                <a:gd name="T6" fmla="*/ 186 w 206"/>
                <a:gd name="T7" fmla="*/ 82 h 253"/>
                <a:gd name="T8" fmla="*/ 186 w 206"/>
                <a:gd name="T9" fmla="*/ 82 h 253"/>
                <a:gd name="T10" fmla="*/ 198 w 206"/>
                <a:gd name="T11" fmla="*/ 133 h 253"/>
                <a:gd name="T12" fmla="*/ 158 w 206"/>
                <a:gd name="T13" fmla="*/ 231 h 253"/>
                <a:gd name="T14" fmla="*/ 106 w 206"/>
                <a:gd name="T15" fmla="*/ 251 h 253"/>
                <a:gd name="T16" fmla="*/ 88 w 206"/>
                <a:gd name="T17" fmla="*/ 249 h 253"/>
                <a:gd name="T18" fmla="*/ 3 w 206"/>
                <a:gd name="T19" fmla="*/ 11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6" h="253">
                  <a:moveTo>
                    <a:pt x="3" y="111"/>
                  </a:moveTo>
                  <a:cubicBezTo>
                    <a:pt x="0" y="65"/>
                    <a:pt x="28" y="21"/>
                    <a:pt x="75" y="11"/>
                  </a:cubicBezTo>
                  <a:cubicBezTo>
                    <a:pt x="125" y="0"/>
                    <a:pt x="175" y="31"/>
                    <a:pt x="186" y="81"/>
                  </a:cubicBezTo>
                  <a:cubicBezTo>
                    <a:pt x="186" y="81"/>
                    <a:pt x="186" y="82"/>
                    <a:pt x="186" y="82"/>
                  </a:cubicBezTo>
                  <a:cubicBezTo>
                    <a:pt x="186" y="82"/>
                    <a:pt x="186" y="82"/>
                    <a:pt x="186" y="82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206" y="170"/>
                    <a:pt x="191" y="210"/>
                    <a:pt x="158" y="231"/>
                  </a:cubicBezTo>
                  <a:cubicBezTo>
                    <a:pt x="138" y="244"/>
                    <a:pt x="117" y="249"/>
                    <a:pt x="106" y="251"/>
                  </a:cubicBezTo>
                  <a:cubicBezTo>
                    <a:pt x="100" y="253"/>
                    <a:pt x="93" y="252"/>
                    <a:pt x="88" y="249"/>
                  </a:cubicBezTo>
                  <a:cubicBezTo>
                    <a:pt x="40" y="226"/>
                    <a:pt x="8" y="182"/>
                    <a:pt x="3" y="111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21" name="Picture 19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3" y="2760"/>
              <a:ext cx="12" cy="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20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3" y="2582"/>
              <a:ext cx="344" cy="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7550" y="2450"/>
              <a:ext cx="558" cy="525"/>
            </a:xfrm>
            <a:custGeom>
              <a:avLst/>
              <a:gdLst>
                <a:gd name="T0" fmla="*/ 234 w 236"/>
                <a:gd name="T1" fmla="*/ 110 h 222"/>
                <a:gd name="T2" fmla="*/ 99 w 236"/>
                <a:gd name="T3" fmla="*/ 11 h 222"/>
                <a:gd name="T4" fmla="*/ 0 w 236"/>
                <a:gd name="T5" fmla="*/ 126 h 222"/>
                <a:gd name="T6" fmla="*/ 14 w 236"/>
                <a:gd name="T7" fmla="*/ 145 h 222"/>
                <a:gd name="T8" fmla="*/ 50 w 236"/>
                <a:gd name="T9" fmla="*/ 129 h 222"/>
                <a:gd name="T10" fmla="*/ 50 w 236"/>
                <a:gd name="T11" fmla="*/ 148 h 222"/>
                <a:gd name="T12" fmla="*/ 105 w 236"/>
                <a:gd name="T13" fmla="*/ 110 h 222"/>
                <a:gd name="T14" fmla="*/ 108 w 236"/>
                <a:gd name="T15" fmla="*/ 138 h 222"/>
                <a:gd name="T16" fmla="*/ 154 w 236"/>
                <a:gd name="T17" fmla="*/ 81 h 222"/>
                <a:gd name="T18" fmla="*/ 187 w 236"/>
                <a:gd name="T19" fmla="*/ 113 h 222"/>
                <a:gd name="T20" fmla="*/ 187 w 236"/>
                <a:gd name="T21" fmla="*/ 113 h 222"/>
                <a:gd name="T22" fmla="*/ 197 w 236"/>
                <a:gd name="T23" fmla="*/ 104 h 222"/>
                <a:gd name="T24" fmla="*/ 197 w 236"/>
                <a:gd name="T25" fmla="*/ 105 h 222"/>
                <a:gd name="T26" fmla="*/ 197 w 236"/>
                <a:gd name="T27" fmla="*/ 105 h 222"/>
                <a:gd name="T28" fmla="*/ 209 w 236"/>
                <a:gd name="T29" fmla="*/ 156 h 222"/>
                <a:gd name="T30" fmla="*/ 209 w 236"/>
                <a:gd name="T31" fmla="*/ 158 h 222"/>
                <a:gd name="T32" fmla="*/ 199 w 236"/>
                <a:gd name="T33" fmla="*/ 222 h 222"/>
                <a:gd name="T34" fmla="*/ 199 w 236"/>
                <a:gd name="T35" fmla="*/ 222 h 222"/>
                <a:gd name="T36" fmla="*/ 227 w 236"/>
                <a:gd name="T37" fmla="*/ 193 h 222"/>
                <a:gd name="T38" fmla="*/ 235 w 236"/>
                <a:gd name="T39" fmla="*/ 147 h 222"/>
                <a:gd name="T40" fmla="*/ 234 w 236"/>
                <a:gd name="T41" fmla="*/ 11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6" h="222">
                  <a:moveTo>
                    <a:pt x="234" y="110"/>
                  </a:moveTo>
                  <a:cubicBezTo>
                    <a:pt x="225" y="44"/>
                    <a:pt x="177" y="0"/>
                    <a:pt x="99" y="11"/>
                  </a:cubicBezTo>
                  <a:cubicBezTo>
                    <a:pt x="13" y="24"/>
                    <a:pt x="1" y="98"/>
                    <a:pt x="0" y="126"/>
                  </a:cubicBezTo>
                  <a:cubicBezTo>
                    <a:pt x="0" y="134"/>
                    <a:pt x="4" y="145"/>
                    <a:pt x="14" y="145"/>
                  </a:cubicBezTo>
                  <a:cubicBezTo>
                    <a:pt x="32" y="145"/>
                    <a:pt x="50" y="129"/>
                    <a:pt x="50" y="129"/>
                  </a:cubicBezTo>
                  <a:cubicBezTo>
                    <a:pt x="50" y="129"/>
                    <a:pt x="34" y="148"/>
                    <a:pt x="50" y="148"/>
                  </a:cubicBezTo>
                  <a:cubicBezTo>
                    <a:pt x="74" y="148"/>
                    <a:pt x="105" y="110"/>
                    <a:pt x="105" y="110"/>
                  </a:cubicBezTo>
                  <a:cubicBezTo>
                    <a:pt x="105" y="110"/>
                    <a:pt x="78" y="143"/>
                    <a:pt x="108" y="138"/>
                  </a:cubicBezTo>
                  <a:cubicBezTo>
                    <a:pt x="138" y="133"/>
                    <a:pt x="154" y="81"/>
                    <a:pt x="154" y="81"/>
                  </a:cubicBezTo>
                  <a:cubicBezTo>
                    <a:pt x="165" y="103"/>
                    <a:pt x="187" y="113"/>
                    <a:pt x="187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90" y="109"/>
                    <a:pt x="193" y="106"/>
                    <a:pt x="197" y="104"/>
                  </a:cubicBezTo>
                  <a:cubicBezTo>
                    <a:pt x="197" y="104"/>
                    <a:pt x="197" y="105"/>
                    <a:pt x="197" y="105"/>
                  </a:cubicBezTo>
                  <a:cubicBezTo>
                    <a:pt x="197" y="105"/>
                    <a:pt x="197" y="105"/>
                    <a:pt x="197" y="105"/>
                  </a:cubicBezTo>
                  <a:cubicBezTo>
                    <a:pt x="209" y="156"/>
                    <a:pt x="209" y="156"/>
                    <a:pt x="209" y="156"/>
                  </a:cubicBezTo>
                  <a:cubicBezTo>
                    <a:pt x="209" y="157"/>
                    <a:pt x="209" y="158"/>
                    <a:pt x="209" y="158"/>
                  </a:cubicBezTo>
                  <a:cubicBezTo>
                    <a:pt x="213" y="180"/>
                    <a:pt x="210" y="203"/>
                    <a:pt x="199" y="222"/>
                  </a:cubicBezTo>
                  <a:cubicBezTo>
                    <a:pt x="199" y="222"/>
                    <a:pt x="199" y="222"/>
                    <a:pt x="199" y="222"/>
                  </a:cubicBezTo>
                  <a:cubicBezTo>
                    <a:pt x="199" y="222"/>
                    <a:pt x="218" y="216"/>
                    <a:pt x="227" y="193"/>
                  </a:cubicBezTo>
                  <a:cubicBezTo>
                    <a:pt x="232" y="178"/>
                    <a:pt x="234" y="162"/>
                    <a:pt x="235" y="147"/>
                  </a:cubicBezTo>
                  <a:cubicBezTo>
                    <a:pt x="236" y="134"/>
                    <a:pt x="235" y="122"/>
                    <a:pt x="234" y="110"/>
                  </a:cubicBezTo>
                  <a:close/>
                </a:path>
              </a:pathLst>
            </a:custGeom>
            <a:solidFill>
              <a:srgbClr val="5D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7974" y="2679"/>
              <a:ext cx="153" cy="154"/>
            </a:xfrm>
            <a:custGeom>
              <a:avLst/>
              <a:gdLst>
                <a:gd name="T0" fmla="*/ 4 w 65"/>
                <a:gd name="T1" fmla="*/ 39 h 65"/>
                <a:gd name="T2" fmla="*/ 39 w 65"/>
                <a:gd name="T3" fmla="*/ 61 h 65"/>
                <a:gd name="T4" fmla="*/ 61 w 65"/>
                <a:gd name="T5" fmla="*/ 26 h 65"/>
                <a:gd name="T6" fmla="*/ 26 w 65"/>
                <a:gd name="T7" fmla="*/ 4 h 65"/>
                <a:gd name="T8" fmla="*/ 4 w 65"/>
                <a:gd name="T9" fmla="*/ 3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4" y="39"/>
                  </a:moveTo>
                  <a:cubicBezTo>
                    <a:pt x="8" y="55"/>
                    <a:pt x="23" y="65"/>
                    <a:pt x="39" y="61"/>
                  </a:cubicBezTo>
                  <a:cubicBezTo>
                    <a:pt x="55" y="57"/>
                    <a:pt x="65" y="42"/>
                    <a:pt x="61" y="26"/>
                  </a:cubicBezTo>
                  <a:cubicBezTo>
                    <a:pt x="58" y="10"/>
                    <a:pt x="42" y="0"/>
                    <a:pt x="26" y="4"/>
                  </a:cubicBezTo>
                  <a:cubicBezTo>
                    <a:pt x="10" y="7"/>
                    <a:pt x="0" y="23"/>
                    <a:pt x="4" y="39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23"/>
            <p:cNvSpPr>
              <a:spLocks noEditPoints="1"/>
            </p:cNvSpPr>
            <p:nvPr/>
          </p:nvSpPr>
          <p:spPr bwMode="auto">
            <a:xfrm>
              <a:off x="7779" y="3098"/>
              <a:ext cx="45" cy="2"/>
            </a:xfrm>
            <a:custGeom>
              <a:avLst/>
              <a:gdLst>
                <a:gd name="T0" fmla="*/ 0 w 19"/>
                <a:gd name="T1" fmla="*/ 1 h 1"/>
                <a:gd name="T2" fmla="*/ 0 w 19"/>
                <a:gd name="T3" fmla="*/ 1 h 1"/>
                <a:gd name="T4" fmla="*/ 0 w 19"/>
                <a:gd name="T5" fmla="*/ 1 h 1"/>
                <a:gd name="T6" fmla="*/ 0 w 19"/>
                <a:gd name="T7" fmla="*/ 1 h 1"/>
                <a:gd name="T8" fmla="*/ 0 w 19"/>
                <a:gd name="T9" fmla="*/ 1 h 1"/>
                <a:gd name="T10" fmla="*/ 0 w 19"/>
                <a:gd name="T11" fmla="*/ 1 h 1"/>
                <a:gd name="T12" fmla="*/ 0 w 19"/>
                <a:gd name="T13" fmla="*/ 1 h 1"/>
                <a:gd name="T14" fmla="*/ 0 w 19"/>
                <a:gd name="T15" fmla="*/ 1 h 1"/>
                <a:gd name="T16" fmla="*/ 0 w 19"/>
                <a:gd name="T17" fmla="*/ 1 h 1"/>
                <a:gd name="T18" fmla="*/ 1 w 19"/>
                <a:gd name="T19" fmla="*/ 1 h 1"/>
                <a:gd name="T20" fmla="*/ 0 w 19"/>
                <a:gd name="T21" fmla="*/ 1 h 1"/>
                <a:gd name="T22" fmla="*/ 1 w 19"/>
                <a:gd name="T23" fmla="*/ 1 h 1"/>
                <a:gd name="T24" fmla="*/ 19 w 19"/>
                <a:gd name="T25" fmla="*/ 1 h 1"/>
                <a:gd name="T26" fmla="*/ 19 w 19"/>
                <a:gd name="T27" fmla="*/ 1 h 1"/>
                <a:gd name="T28" fmla="*/ 19 w 19"/>
                <a:gd name="T29" fmla="*/ 1 h 1"/>
                <a:gd name="T30" fmla="*/ 19 w 19"/>
                <a:gd name="T31" fmla="*/ 1 h 1"/>
                <a:gd name="T32" fmla="*/ 19 w 19"/>
                <a:gd name="T33" fmla="*/ 1 h 1"/>
                <a:gd name="T34" fmla="*/ 9 w 19"/>
                <a:gd name="T35" fmla="*/ 0 h 1"/>
                <a:gd name="T36" fmla="*/ 1 w 19"/>
                <a:gd name="T37" fmla="*/ 1 h 1"/>
                <a:gd name="T38" fmla="*/ 9 w 19"/>
                <a:gd name="T39" fmla="*/ 0 h 1"/>
                <a:gd name="T40" fmla="*/ 9 w 19"/>
                <a:gd name="T4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moveTo>
                    <a:pt x="19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moveTo>
                    <a:pt x="9" y="0"/>
                  </a:moveTo>
                  <a:cubicBezTo>
                    <a:pt x="6" y="0"/>
                    <a:pt x="4" y="1"/>
                    <a:pt x="1" y="1"/>
                  </a:cubicBezTo>
                  <a:cubicBezTo>
                    <a:pt x="4" y="1"/>
                    <a:pt x="6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7699" y="3098"/>
              <a:ext cx="130" cy="50"/>
            </a:xfrm>
            <a:custGeom>
              <a:avLst/>
              <a:gdLst>
                <a:gd name="T0" fmla="*/ 43 w 55"/>
                <a:gd name="T1" fmla="*/ 0 h 21"/>
                <a:gd name="T2" fmla="*/ 35 w 55"/>
                <a:gd name="T3" fmla="*/ 1 h 21"/>
                <a:gd name="T4" fmla="*/ 35 w 55"/>
                <a:gd name="T5" fmla="*/ 1 h 21"/>
                <a:gd name="T6" fmla="*/ 34 w 55"/>
                <a:gd name="T7" fmla="*/ 1 h 21"/>
                <a:gd name="T8" fmla="*/ 34 w 55"/>
                <a:gd name="T9" fmla="*/ 1 h 21"/>
                <a:gd name="T10" fmla="*/ 34 w 55"/>
                <a:gd name="T11" fmla="*/ 1 h 21"/>
                <a:gd name="T12" fmla="*/ 34 w 55"/>
                <a:gd name="T13" fmla="*/ 1 h 21"/>
                <a:gd name="T14" fmla="*/ 34 w 55"/>
                <a:gd name="T15" fmla="*/ 1 h 21"/>
                <a:gd name="T16" fmla="*/ 34 w 55"/>
                <a:gd name="T17" fmla="*/ 1 h 21"/>
                <a:gd name="T18" fmla="*/ 34 w 55"/>
                <a:gd name="T19" fmla="*/ 1 h 21"/>
                <a:gd name="T20" fmla="*/ 0 w 55"/>
                <a:gd name="T21" fmla="*/ 6 h 21"/>
                <a:gd name="T22" fmla="*/ 40 w 55"/>
                <a:gd name="T23" fmla="*/ 21 h 21"/>
                <a:gd name="T24" fmla="*/ 55 w 55"/>
                <a:gd name="T25" fmla="*/ 20 h 21"/>
                <a:gd name="T26" fmla="*/ 53 w 55"/>
                <a:gd name="T27" fmla="*/ 13 h 21"/>
                <a:gd name="T28" fmla="*/ 53 w 55"/>
                <a:gd name="T29" fmla="*/ 13 h 21"/>
                <a:gd name="T30" fmla="*/ 53 w 55"/>
                <a:gd name="T31" fmla="*/ 13 h 21"/>
                <a:gd name="T32" fmla="*/ 53 w 55"/>
                <a:gd name="T33" fmla="*/ 13 h 21"/>
                <a:gd name="T34" fmla="*/ 53 w 55"/>
                <a:gd name="T35" fmla="*/ 13 h 21"/>
                <a:gd name="T36" fmla="*/ 53 w 55"/>
                <a:gd name="T37" fmla="*/ 13 h 21"/>
                <a:gd name="T38" fmla="*/ 53 w 55"/>
                <a:gd name="T39" fmla="*/ 13 h 21"/>
                <a:gd name="T40" fmla="*/ 53 w 55"/>
                <a:gd name="T41" fmla="*/ 1 h 21"/>
                <a:gd name="T42" fmla="*/ 53 w 55"/>
                <a:gd name="T43" fmla="*/ 1 h 21"/>
                <a:gd name="T44" fmla="*/ 48 w 55"/>
                <a:gd name="T45" fmla="*/ 1 h 21"/>
                <a:gd name="T46" fmla="*/ 43 w 55"/>
                <a:gd name="T4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5" h="21">
                  <a:moveTo>
                    <a:pt x="43" y="0"/>
                  </a:moveTo>
                  <a:cubicBezTo>
                    <a:pt x="40" y="0"/>
                    <a:pt x="38" y="1"/>
                    <a:pt x="35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24" y="1"/>
                    <a:pt x="13" y="3"/>
                    <a:pt x="0" y="6"/>
                  </a:cubicBezTo>
                  <a:cubicBezTo>
                    <a:pt x="7" y="18"/>
                    <a:pt x="26" y="21"/>
                    <a:pt x="40" y="21"/>
                  </a:cubicBezTo>
                  <a:cubicBezTo>
                    <a:pt x="48" y="21"/>
                    <a:pt x="55" y="20"/>
                    <a:pt x="55" y="20"/>
                  </a:cubicBezTo>
                  <a:cubicBezTo>
                    <a:pt x="54" y="18"/>
                    <a:pt x="53" y="15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0" y="1"/>
                    <a:pt x="48" y="1"/>
                  </a:cubicBezTo>
                  <a:cubicBezTo>
                    <a:pt x="46" y="1"/>
                    <a:pt x="45" y="1"/>
                    <a:pt x="43" y="0"/>
                  </a:cubicBezTo>
                </a:path>
              </a:pathLst>
            </a:custGeom>
            <a:solidFill>
              <a:srgbClr val="6E24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25"/>
            <p:cNvSpPr>
              <a:spLocks noEditPoints="1"/>
            </p:cNvSpPr>
            <p:nvPr/>
          </p:nvSpPr>
          <p:spPr bwMode="auto">
            <a:xfrm>
              <a:off x="7824" y="3129"/>
              <a:ext cx="5" cy="16"/>
            </a:xfrm>
            <a:custGeom>
              <a:avLst/>
              <a:gdLst>
                <a:gd name="T0" fmla="*/ 0 w 2"/>
                <a:gd name="T1" fmla="*/ 0 h 7"/>
                <a:gd name="T2" fmla="*/ 2 w 2"/>
                <a:gd name="T3" fmla="*/ 7 h 7"/>
                <a:gd name="T4" fmla="*/ 2 w 2"/>
                <a:gd name="T5" fmla="*/ 7 h 7"/>
                <a:gd name="T6" fmla="*/ 0 w 2"/>
                <a:gd name="T7" fmla="*/ 0 h 7"/>
                <a:gd name="T8" fmla="*/ 0 w 2"/>
                <a:gd name="T9" fmla="*/ 0 h 7"/>
                <a:gd name="T10" fmla="*/ 0 w 2"/>
                <a:gd name="T11" fmla="*/ 0 h 7"/>
                <a:gd name="T12" fmla="*/ 0 w 2"/>
                <a:gd name="T13" fmla="*/ 0 h 7"/>
                <a:gd name="T14" fmla="*/ 0 w 2"/>
                <a:gd name="T15" fmla="*/ 0 h 7"/>
                <a:gd name="T16" fmla="*/ 0 w 2"/>
                <a:gd name="T17" fmla="*/ 0 h 7"/>
                <a:gd name="T18" fmla="*/ 0 w 2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7">
                  <a:moveTo>
                    <a:pt x="0" y="0"/>
                  </a:moveTo>
                  <a:cubicBezTo>
                    <a:pt x="0" y="2"/>
                    <a:pt x="1" y="5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5"/>
                    <a:pt x="0" y="2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3BE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7824" y="3100"/>
              <a:ext cx="5" cy="45"/>
            </a:xfrm>
            <a:custGeom>
              <a:avLst/>
              <a:gdLst>
                <a:gd name="T0" fmla="*/ 0 w 2"/>
                <a:gd name="T1" fmla="*/ 0 h 19"/>
                <a:gd name="T2" fmla="*/ 0 w 2"/>
                <a:gd name="T3" fmla="*/ 12 h 19"/>
                <a:gd name="T4" fmla="*/ 0 w 2"/>
                <a:gd name="T5" fmla="*/ 12 h 19"/>
                <a:gd name="T6" fmla="*/ 0 w 2"/>
                <a:gd name="T7" fmla="*/ 12 h 19"/>
                <a:gd name="T8" fmla="*/ 0 w 2"/>
                <a:gd name="T9" fmla="*/ 12 h 19"/>
                <a:gd name="T10" fmla="*/ 0 w 2"/>
                <a:gd name="T11" fmla="*/ 12 h 19"/>
                <a:gd name="T12" fmla="*/ 0 w 2"/>
                <a:gd name="T13" fmla="*/ 12 h 19"/>
                <a:gd name="T14" fmla="*/ 0 w 2"/>
                <a:gd name="T15" fmla="*/ 12 h 19"/>
                <a:gd name="T16" fmla="*/ 2 w 2"/>
                <a:gd name="T17" fmla="*/ 19 h 19"/>
                <a:gd name="T18" fmla="*/ 2 w 2"/>
                <a:gd name="T19" fmla="*/ 19 h 19"/>
                <a:gd name="T20" fmla="*/ 2 w 2"/>
                <a:gd name="T21" fmla="*/ 18 h 19"/>
                <a:gd name="T22" fmla="*/ 1 w 2"/>
                <a:gd name="T23" fmla="*/ 11 h 19"/>
                <a:gd name="T24" fmla="*/ 1 w 2"/>
                <a:gd name="T25" fmla="*/ 0 h 19"/>
                <a:gd name="T26" fmla="*/ 0 w 2"/>
                <a:gd name="T2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19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1" y="17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1" y="16"/>
                    <a:pt x="1" y="14"/>
                    <a:pt x="1" y="1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E1B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7801" y="3098"/>
              <a:ext cx="23" cy="2"/>
            </a:xfrm>
            <a:custGeom>
              <a:avLst/>
              <a:gdLst>
                <a:gd name="T0" fmla="*/ 2 w 10"/>
                <a:gd name="T1" fmla="*/ 0 h 1"/>
                <a:gd name="T2" fmla="*/ 0 w 10"/>
                <a:gd name="T3" fmla="*/ 0 h 1"/>
                <a:gd name="T4" fmla="*/ 0 w 10"/>
                <a:gd name="T5" fmla="*/ 0 h 1"/>
                <a:gd name="T6" fmla="*/ 5 w 10"/>
                <a:gd name="T7" fmla="*/ 1 h 1"/>
                <a:gd name="T8" fmla="*/ 10 w 10"/>
                <a:gd name="T9" fmla="*/ 1 h 1"/>
                <a:gd name="T10" fmla="*/ 10 w 10"/>
                <a:gd name="T11" fmla="*/ 1 h 1"/>
                <a:gd name="T12" fmla="*/ 2 w 10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3" y="1"/>
                    <a:pt x="5" y="1"/>
                  </a:cubicBezTo>
                  <a:cubicBezTo>
                    <a:pt x="7" y="1"/>
                    <a:pt x="8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0"/>
                    <a:pt x="6" y="0"/>
                    <a:pt x="2" y="0"/>
                  </a:cubicBezTo>
                </a:path>
              </a:pathLst>
            </a:custGeom>
            <a:solidFill>
              <a:srgbClr val="E3BE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8156" y="3481"/>
              <a:ext cx="457" cy="298"/>
            </a:xfrm>
            <a:custGeom>
              <a:avLst/>
              <a:gdLst>
                <a:gd name="T0" fmla="*/ 54 w 193"/>
                <a:gd name="T1" fmla="*/ 77 h 126"/>
                <a:gd name="T2" fmla="*/ 19 w 193"/>
                <a:gd name="T3" fmla="*/ 0 h 126"/>
                <a:gd name="T4" fmla="*/ 0 w 193"/>
                <a:gd name="T5" fmla="*/ 1 h 126"/>
                <a:gd name="T6" fmla="*/ 35 w 193"/>
                <a:gd name="T7" fmla="*/ 79 h 126"/>
                <a:gd name="T8" fmla="*/ 133 w 193"/>
                <a:gd name="T9" fmla="*/ 96 h 126"/>
                <a:gd name="T10" fmla="*/ 193 w 193"/>
                <a:gd name="T11" fmla="*/ 34 h 126"/>
                <a:gd name="T12" fmla="*/ 54 w 193"/>
                <a:gd name="T13" fmla="*/ 77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126">
                  <a:moveTo>
                    <a:pt x="54" y="77"/>
                  </a:moveTo>
                  <a:cubicBezTo>
                    <a:pt x="48" y="68"/>
                    <a:pt x="29" y="22"/>
                    <a:pt x="19" y="0"/>
                  </a:cubicBezTo>
                  <a:cubicBezTo>
                    <a:pt x="13" y="1"/>
                    <a:pt x="7" y="1"/>
                    <a:pt x="0" y="1"/>
                  </a:cubicBezTo>
                  <a:cubicBezTo>
                    <a:pt x="35" y="79"/>
                    <a:pt x="35" y="79"/>
                    <a:pt x="35" y="79"/>
                  </a:cubicBezTo>
                  <a:cubicBezTo>
                    <a:pt x="53" y="117"/>
                    <a:pt x="103" y="126"/>
                    <a:pt x="133" y="96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06" y="120"/>
                    <a:pt x="62" y="90"/>
                    <a:pt x="54" y="77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7597" y="5379"/>
              <a:ext cx="703" cy="407"/>
            </a:xfrm>
            <a:custGeom>
              <a:avLst/>
              <a:gdLst>
                <a:gd name="T0" fmla="*/ 244 w 297"/>
                <a:gd name="T1" fmla="*/ 141 h 172"/>
                <a:gd name="T2" fmla="*/ 53 w 297"/>
                <a:gd name="T3" fmla="*/ 141 h 172"/>
                <a:gd name="T4" fmla="*/ 53 w 297"/>
                <a:gd name="T5" fmla="*/ 30 h 172"/>
                <a:gd name="T6" fmla="*/ 244 w 297"/>
                <a:gd name="T7" fmla="*/ 30 h 172"/>
                <a:gd name="T8" fmla="*/ 244 w 297"/>
                <a:gd name="T9" fmla="*/ 141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172">
                  <a:moveTo>
                    <a:pt x="244" y="141"/>
                  </a:moveTo>
                  <a:cubicBezTo>
                    <a:pt x="191" y="172"/>
                    <a:pt x="106" y="172"/>
                    <a:pt x="53" y="141"/>
                  </a:cubicBezTo>
                  <a:cubicBezTo>
                    <a:pt x="0" y="111"/>
                    <a:pt x="0" y="61"/>
                    <a:pt x="53" y="30"/>
                  </a:cubicBezTo>
                  <a:cubicBezTo>
                    <a:pt x="106" y="0"/>
                    <a:pt x="191" y="0"/>
                    <a:pt x="244" y="30"/>
                  </a:cubicBezTo>
                  <a:cubicBezTo>
                    <a:pt x="297" y="61"/>
                    <a:pt x="297" y="111"/>
                    <a:pt x="244" y="141"/>
                  </a:cubicBezTo>
                </a:path>
              </a:pathLst>
            </a:custGeom>
            <a:solidFill>
              <a:srgbClr val="F1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7628" y="5502"/>
              <a:ext cx="322" cy="83"/>
            </a:xfrm>
            <a:custGeom>
              <a:avLst/>
              <a:gdLst>
                <a:gd name="T0" fmla="*/ 136 w 136"/>
                <a:gd name="T1" fmla="*/ 0 h 35"/>
                <a:gd name="T2" fmla="*/ 14 w 136"/>
                <a:gd name="T3" fmla="*/ 0 h 35"/>
                <a:gd name="T4" fmla="*/ 2 w 136"/>
                <a:gd name="T5" fmla="*/ 20 h 35"/>
                <a:gd name="T6" fmla="*/ 1 w 136"/>
                <a:gd name="T7" fmla="*/ 27 h 35"/>
                <a:gd name="T8" fmla="*/ 0 w 136"/>
                <a:gd name="T9" fmla="*/ 35 h 35"/>
                <a:gd name="T10" fmla="*/ 136 w 136"/>
                <a:gd name="T11" fmla="*/ 35 h 35"/>
                <a:gd name="T12" fmla="*/ 136 w 136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35">
                  <a:moveTo>
                    <a:pt x="136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8" y="6"/>
                    <a:pt x="5" y="13"/>
                    <a:pt x="2" y="20"/>
                  </a:cubicBezTo>
                  <a:cubicBezTo>
                    <a:pt x="2" y="22"/>
                    <a:pt x="1" y="24"/>
                    <a:pt x="1" y="27"/>
                  </a:cubicBezTo>
                  <a:cubicBezTo>
                    <a:pt x="0" y="30"/>
                    <a:pt x="0" y="33"/>
                    <a:pt x="0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6" y="0"/>
                    <a:pt x="136" y="0"/>
                    <a:pt x="136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7628" y="5582"/>
              <a:ext cx="641" cy="256"/>
            </a:xfrm>
            <a:custGeom>
              <a:avLst/>
              <a:gdLst>
                <a:gd name="T0" fmla="*/ 231 w 271"/>
                <a:gd name="T1" fmla="*/ 55 h 108"/>
                <a:gd name="T2" fmla="*/ 40 w 271"/>
                <a:gd name="T3" fmla="*/ 55 h 108"/>
                <a:gd name="T4" fmla="*/ 0 w 271"/>
                <a:gd name="T5" fmla="*/ 0 h 108"/>
                <a:gd name="T6" fmla="*/ 0 w 271"/>
                <a:gd name="T7" fmla="*/ 22 h 108"/>
                <a:gd name="T8" fmla="*/ 40 w 271"/>
                <a:gd name="T9" fmla="*/ 78 h 108"/>
                <a:gd name="T10" fmla="*/ 231 w 271"/>
                <a:gd name="T11" fmla="*/ 78 h 108"/>
                <a:gd name="T12" fmla="*/ 271 w 271"/>
                <a:gd name="T13" fmla="*/ 22 h 108"/>
                <a:gd name="T14" fmla="*/ 271 w 271"/>
                <a:gd name="T15" fmla="*/ 0 h 108"/>
                <a:gd name="T16" fmla="*/ 231 w 271"/>
                <a:gd name="T17" fmla="*/ 5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1" h="108">
                  <a:moveTo>
                    <a:pt x="231" y="55"/>
                  </a:moveTo>
                  <a:cubicBezTo>
                    <a:pt x="178" y="86"/>
                    <a:pt x="93" y="86"/>
                    <a:pt x="40" y="55"/>
                  </a:cubicBezTo>
                  <a:cubicBezTo>
                    <a:pt x="13" y="40"/>
                    <a:pt x="0" y="2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42"/>
                    <a:pt x="13" y="62"/>
                    <a:pt x="40" y="78"/>
                  </a:cubicBezTo>
                  <a:cubicBezTo>
                    <a:pt x="93" y="108"/>
                    <a:pt x="178" y="108"/>
                    <a:pt x="231" y="78"/>
                  </a:cubicBezTo>
                  <a:cubicBezTo>
                    <a:pt x="258" y="62"/>
                    <a:pt x="271" y="42"/>
                    <a:pt x="271" y="22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71" y="20"/>
                    <a:pt x="258" y="40"/>
                    <a:pt x="231" y="55"/>
                  </a:cubicBezTo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32"/>
            <p:cNvSpPr>
              <a:spLocks/>
            </p:cNvSpPr>
            <p:nvPr/>
          </p:nvSpPr>
          <p:spPr bwMode="auto">
            <a:xfrm>
              <a:off x="7881" y="4586"/>
              <a:ext cx="135" cy="1003"/>
            </a:xfrm>
            <a:custGeom>
              <a:avLst/>
              <a:gdLst>
                <a:gd name="T0" fmla="*/ 0 w 57"/>
                <a:gd name="T1" fmla="*/ 0 h 424"/>
                <a:gd name="T2" fmla="*/ 0 w 57"/>
                <a:gd name="T3" fmla="*/ 406 h 424"/>
                <a:gd name="T4" fmla="*/ 9 w 57"/>
                <a:gd name="T5" fmla="*/ 418 h 424"/>
                <a:gd name="T6" fmla="*/ 49 w 57"/>
                <a:gd name="T7" fmla="*/ 418 h 424"/>
                <a:gd name="T8" fmla="*/ 57 w 57"/>
                <a:gd name="T9" fmla="*/ 406 h 424"/>
                <a:gd name="T10" fmla="*/ 57 w 57"/>
                <a:gd name="T11" fmla="*/ 0 h 424"/>
                <a:gd name="T12" fmla="*/ 0 w 57"/>
                <a:gd name="T13" fmla="*/ 0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424">
                  <a:moveTo>
                    <a:pt x="0" y="0"/>
                  </a:moveTo>
                  <a:cubicBezTo>
                    <a:pt x="0" y="406"/>
                    <a:pt x="0" y="406"/>
                    <a:pt x="0" y="406"/>
                  </a:cubicBezTo>
                  <a:cubicBezTo>
                    <a:pt x="0" y="410"/>
                    <a:pt x="3" y="415"/>
                    <a:pt x="9" y="418"/>
                  </a:cubicBezTo>
                  <a:cubicBezTo>
                    <a:pt x="20" y="424"/>
                    <a:pt x="38" y="424"/>
                    <a:pt x="49" y="418"/>
                  </a:cubicBezTo>
                  <a:cubicBezTo>
                    <a:pt x="54" y="415"/>
                    <a:pt x="57" y="410"/>
                    <a:pt x="57" y="406"/>
                  </a:cubicBezTo>
                  <a:cubicBezTo>
                    <a:pt x="57" y="0"/>
                    <a:pt x="57" y="0"/>
                    <a:pt x="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7259" y="4700"/>
              <a:ext cx="284" cy="1145"/>
            </a:xfrm>
            <a:custGeom>
              <a:avLst/>
              <a:gdLst>
                <a:gd name="T0" fmla="*/ 18 w 120"/>
                <a:gd name="T1" fmla="*/ 147 h 484"/>
                <a:gd name="T2" fmla="*/ 41 w 120"/>
                <a:gd name="T3" fmla="*/ 132 h 484"/>
                <a:gd name="T4" fmla="*/ 11 w 120"/>
                <a:gd name="T5" fmla="*/ 279 h 484"/>
                <a:gd name="T6" fmla="*/ 0 w 120"/>
                <a:gd name="T7" fmla="*/ 429 h 484"/>
                <a:gd name="T8" fmla="*/ 37 w 120"/>
                <a:gd name="T9" fmla="*/ 466 h 484"/>
                <a:gd name="T10" fmla="*/ 91 w 120"/>
                <a:gd name="T11" fmla="*/ 476 h 484"/>
                <a:gd name="T12" fmla="*/ 95 w 120"/>
                <a:gd name="T13" fmla="*/ 474 h 484"/>
                <a:gd name="T14" fmla="*/ 54 w 120"/>
                <a:gd name="T15" fmla="*/ 416 h 484"/>
                <a:gd name="T16" fmla="*/ 119 w 120"/>
                <a:gd name="T17" fmla="*/ 75 h 484"/>
                <a:gd name="T18" fmla="*/ 0 w 120"/>
                <a:gd name="T19" fmla="*/ 24 h 484"/>
                <a:gd name="T20" fmla="*/ 18 w 120"/>
                <a:gd name="T21" fmla="*/ 147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" h="484">
                  <a:moveTo>
                    <a:pt x="18" y="147"/>
                  </a:moveTo>
                  <a:cubicBezTo>
                    <a:pt x="41" y="132"/>
                    <a:pt x="41" y="132"/>
                    <a:pt x="41" y="132"/>
                  </a:cubicBezTo>
                  <a:cubicBezTo>
                    <a:pt x="41" y="132"/>
                    <a:pt x="13" y="195"/>
                    <a:pt x="11" y="279"/>
                  </a:cubicBezTo>
                  <a:cubicBezTo>
                    <a:pt x="9" y="363"/>
                    <a:pt x="10" y="390"/>
                    <a:pt x="0" y="429"/>
                  </a:cubicBezTo>
                  <a:cubicBezTo>
                    <a:pt x="37" y="466"/>
                    <a:pt x="37" y="466"/>
                    <a:pt x="37" y="466"/>
                  </a:cubicBezTo>
                  <a:cubicBezTo>
                    <a:pt x="51" y="480"/>
                    <a:pt x="73" y="484"/>
                    <a:pt x="91" y="476"/>
                  </a:cubicBezTo>
                  <a:cubicBezTo>
                    <a:pt x="95" y="474"/>
                    <a:pt x="95" y="474"/>
                    <a:pt x="95" y="474"/>
                  </a:cubicBezTo>
                  <a:cubicBezTo>
                    <a:pt x="95" y="474"/>
                    <a:pt x="57" y="446"/>
                    <a:pt x="54" y="416"/>
                  </a:cubicBezTo>
                  <a:cubicBezTo>
                    <a:pt x="51" y="385"/>
                    <a:pt x="120" y="150"/>
                    <a:pt x="119" y="75"/>
                  </a:cubicBezTo>
                  <a:cubicBezTo>
                    <a:pt x="118" y="0"/>
                    <a:pt x="27" y="13"/>
                    <a:pt x="0" y="24"/>
                  </a:cubicBezTo>
                  <a:cubicBezTo>
                    <a:pt x="18" y="147"/>
                    <a:pt x="18" y="147"/>
                    <a:pt x="18" y="147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4"/>
            <p:cNvSpPr>
              <a:spLocks noEditPoints="1"/>
            </p:cNvSpPr>
            <p:nvPr/>
          </p:nvSpPr>
          <p:spPr bwMode="auto">
            <a:xfrm>
              <a:off x="7261" y="5192"/>
              <a:ext cx="230" cy="643"/>
            </a:xfrm>
            <a:custGeom>
              <a:avLst/>
              <a:gdLst>
                <a:gd name="T0" fmla="*/ 60 w 97"/>
                <a:gd name="T1" fmla="*/ 159 h 272"/>
                <a:gd name="T2" fmla="*/ 38 w 97"/>
                <a:gd name="T3" fmla="*/ 176 h 272"/>
                <a:gd name="T4" fmla="*/ 5 w 97"/>
                <a:gd name="T5" fmla="*/ 190 h 272"/>
                <a:gd name="T6" fmla="*/ 0 w 97"/>
                <a:gd name="T7" fmla="*/ 217 h 272"/>
                <a:gd name="T8" fmla="*/ 36 w 97"/>
                <a:gd name="T9" fmla="*/ 258 h 272"/>
                <a:gd name="T10" fmla="*/ 37 w 97"/>
                <a:gd name="T11" fmla="*/ 259 h 272"/>
                <a:gd name="T12" fmla="*/ 70 w 97"/>
                <a:gd name="T13" fmla="*/ 272 h 272"/>
                <a:gd name="T14" fmla="*/ 70 w 97"/>
                <a:gd name="T15" fmla="*/ 272 h 272"/>
                <a:gd name="T16" fmla="*/ 71 w 97"/>
                <a:gd name="T17" fmla="*/ 272 h 272"/>
                <a:gd name="T18" fmla="*/ 81 w 97"/>
                <a:gd name="T19" fmla="*/ 271 h 272"/>
                <a:gd name="T20" fmla="*/ 83 w 97"/>
                <a:gd name="T21" fmla="*/ 269 h 272"/>
                <a:gd name="T22" fmla="*/ 83 w 97"/>
                <a:gd name="T23" fmla="*/ 269 h 272"/>
                <a:gd name="T24" fmla="*/ 85 w 97"/>
                <a:gd name="T25" fmla="*/ 259 h 272"/>
                <a:gd name="T26" fmla="*/ 53 w 97"/>
                <a:gd name="T27" fmla="*/ 208 h 272"/>
                <a:gd name="T28" fmla="*/ 53 w 97"/>
                <a:gd name="T29" fmla="*/ 205 h 272"/>
                <a:gd name="T30" fmla="*/ 60 w 97"/>
                <a:gd name="T31" fmla="*/ 159 h 272"/>
                <a:gd name="T32" fmla="*/ 97 w 97"/>
                <a:gd name="T33" fmla="*/ 0 h 272"/>
                <a:gd name="T34" fmla="*/ 77 w 97"/>
                <a:gd name="T35" fmla="*/ 15 h 272"/>
                <a:gd name="T36" fmla="*/ 82 w 97"/>
                <a:gd name="T37" fmla="*/ 38 h 272"/>
                <a:gd name="T38" fmla="*/ 82 w 97"/>
                <a:gd name="T39" fmla="*/ 66 h 272"/>
                <a:gd name="T40" fmla="*/ 97 w 97"/>
                <a:gd name="T4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" h="272">
                  <a:moveTo>
                    <a:pt x="60" y="159"/>
                  </a:moveTo>
                  <a:cubicBezTo>
                    <a:pt x="54" y="165"/>
                    <a:pt x="47" y="171"/>
                    <a:pt x="38" y="176"/>
                  </a:cubicBezTo>
                  <a:cubicBezTo>
                    <a:pt x="28" y="181"/>
                    <a:pt x="17" y="186"/>
                    <a:pt x="5" y="190"/>
                  </a:cubicBezTo>
                  <a:cubicBezTo>
                    <a:pt x="4" y="199"/>
                    <a:pt x="2" y="208"/>
                    <a:pt x="0" y="217"/>
                  </a:cubicBezTo>
                  <a:cubicBezTo>
                    <a:pt x="0" y="219"/>
                    <a:pt x="36" y="258"/>
                    <a:pt x="36" y="258"/>
                  </a:cubicBezTo>
                  <a:cubicBezTo>
                    <a:pt x="36" y="258"/>
                    <a:pt x="37" y="258"/>
                    <a:pt x="37" y="259"/>
                  </a:cubicBezTo>
                  <a:cubicBezTo>
                    <a:pt x="46" y="267"/>
                    <a:pt x="58" y="272"/>
                    <a:pt x="70" y="272"/>
                  </a:cubicBezTo>
                  <a:cubicBezTo>
                    <a:pt x="70" y="272"/>
                    <a:pt x="70" y="272"/>
                    <a:pt x="70" y="272"/>
                  </a:cubicBezTo>
                  <a:cubicBezTo>
                    <a:pt x="71" y="272"/>
                    <a:pt x="71" y="272"/>
                    <a:pt x="71" y="272"/>
                  </a:cubicBezTo>
                  <a:cubicBezTo>
                    <a:pt x="74" y="272"/>
                    <a:pt x="77" y="272"/>
                    <a:pt x="81" y="271"/>
                  </a:cubicBezTo>
                  <a:cubicBezTo>
                    <a:pt x="82" y="270"/>
                    <a:pt x="83" y="269"/>
                    <a:pt x="83" y="269"/>
                  </a:cubicBezTo>
                  <a:cubicBezTo>
                    <a:pt x="83" y="269"/>
                    <a:pt x="83" y="269"/>
                    <a:pt x="83" y="269"/>
                  </a:cubicBezTo>
                  <a:cubicBezTo>
                    <a:pt x="84" y="266"/>
                    <a:pt x="84" y="262"/>
                    <a:pt x="85" y="259"/>
                  </a:cubicBezTo>
                  <a:cubicBezTo>
                    <a:pt x="74" y="249"/>
                    <a:pt x="55" y="228"/>
                    <a:pt x="53" y="208"/>
                  </a:cubicBezTo>
                  <a:cubicBezTo>
                    <a:pt x="53" y="207"/>
                    <a:pt x="53" y="206"/>
                    <a:pt x="53" y="205"/>
                  </a:cubicBezTo>
                  <a:cubicBezTo>
                    <a:pt x="53" y="197"/>
                    <a:pt x="56" y="181"/>
                    <a:pt x="60" y="159"/>
                  </a:cubicBezTo>
                  <a:moveTo>
                    <a:pt x="97" y="0"/>
                  </a:moveTo>
                  <a:cubicBezTo>
                    <a:pt x="90" y="6"/>
                    <a:pt x="83" y="11"/>
                    <a:pt x="77" y="15"/>
                  </a:cubicBezTo>
                  <a:cubicBezTo>
                    <a:pt x="80" y="23"/>
                    <a:pt x="82" y="30"/>
                    <a:pt x="82" y="38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7" y="45"/>
                    <a:pt x="92" y="22"/>
                    <a:pt x="97" y="0"/>
                  </a:cubicBezTo>
                </a:path>
              </a:pathLst>
            </a:custGeom>
            <a:solidFill>
              <a:srgbClr val="FDBE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7202" y="5705"/>
              <a:ext cx="374" cy="256"/>
            </a:xfrm>
            <a:custGeom>
              <a:avLst/>
              <a:gdLst>
                <a:gd name="T0" fmla="*/ 154 w 158"/>
                <a:gd name="T1" fmla="*/ 53 h 108"/>
                <a:gd name="T2" fmla="*/ 119 w 158"/>
                <a:gd name="T3" fmla="*/ 49 h 108"/>
                <a:gd name="T4" fmla="*/ 115 w 158"/>
                <a:gd name="T5" fmla="*/ 51 h 108"/>
                <a:gd name="T6" fmla="*/ 61 w 158"/>
                <a:gd name="T7" fmla="*/ 41 h 108"/>
                <a:gd name="T8" fmla="*/ 25 w 158"/>
                <a:gd name="T9" fmla="*/ 0 h 108"/>
                <a:gd name="T10" fmla="*/ 13 w 158"/>
                <a:gd name="T11" fmla="*/ 49 h 108"/>
                <a:gd name="T12" fmla="*/ 24 w 158"/>
                <a:gd name="T13" fmla="*/ 103 h 108"/>
                <a:gd name="T14" fmla="*/ 35 w 158"/>
                <a:gd name="T15" fmla="*/ 103 h 108"/>
                <a:gd name="T16" fmla="*/ 35 w 158"/>
                <a:gd name="T17" fmla="*/ 62 h 108"/>
                <a:gd name="T18" fmla="*/ 80 w 158"/>
                <a:gd name="T19" fmla="*/ 88 h 108"/>
                <a:gd name="T20" fmla="*/ 106 w 158"/>
                <a:gd name="T21" fmla="*/ 88 h 108"/>
                <a:gd name="T22" fmla="*/ 156 w 158"/>
                <a:gd name="T23" fmla="*/ 59 h 108"/>
                <a:gd name="T24" fmla="*/ 154 w 158"/>
                <a:gd name="T25" fmla="*/ 5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08">
                  <a:moveTo>
                    <a:pt x="154" y="53"/>
                  </a:moveTo>
                  <a:cubicBezTo>
                    <a:pt x="119" y="49"/>
                    <a:pt x="119" y="49"/>
                    <a:pt x="119" y="49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97" y="59"/>
                    <a:pt x="75" y="55"/>
                    <a:pt x="61" y="41"/>
                  </a:cubicBezTo>
                  <a:cubicBezTo>
                    <a:pt x="61" y="41"/>
                    <a:pt x="24" y="1"/>
                    <a:pt x="25" y="0"/>
                  </a:cubicBezTo>
                  <a:cubicBezTo>
                    <a:pt x="25" y="0"/>
                    <a:pt x="0" y="13"/>
                    <a:pt x="13" y="49"/>
                  </a:cubicBezTo>
                  <a:cubicBezTo>
                    <a:pt x="27" y="86"/>
                    <a:pt x="24" y="103"/>
                    <a:pt x="24" y="103"/>
                  </a:cubicBezTo>
                  <a:cubicBezTo>
                    <a:pt x="24" y="103"/>
                    <a:pt x="29" y="108"/>
                    <a:pt x="35" y="103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8" y="92"/>
                    <a:pt x="98" y="92"/>
                    <a:pt x="106" y="88"/>
                  </a:cubicBezTo>
                  <a:cubicBezTo>
                    <a:pt x="156" y="59"/>
                    <a:pt x="156" y="59"/>
                    <a:pt x="156" y="59"/>
                  </a:cubicBezTo>
                  <a:cubicBezTo>
                    <a:pt x="158" y="57"/>
                    <a:pt x="158" y="53"/>
                    <a:pt x="154" y="53"/>
                  </a:cubicBezTo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6892" y="5947"/>
              <a:ext cx="416" cy="241"/>
            </a:xfrm>
            <a:custGeom>
              <a:avLst/>
              <a:gdLst>
                <a:gd name="T0" fmla="*/ 145 w 176"/>
                <a:gd name="T1" fmla="*/ 84 h 102"/>
                <a:gd name="T2" fmla="*/ 31 w 176"/>
                <a:gd name="T3" fmla="*/ 84 h 102"/>
                <a:gd name="T4" fmla="*/ 31 w 176"/>
                <a:gd name="T5" fmla="*/ 18 h 102"/>
                <a:gd name="T6" fmla="*/ 145 w 176"/>
                <a:gd name="T7" fmla="*/ 18 h 102"/>
                <a:gd name="T8" fmla="*/ 145 w 176"/>
                <a:gd name="T9" fmla="*/ 84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102">
                  <a:moveTo>
                    <a:pt x="145" y="84"/>
                  </a:moveTo>
                  <a:cubicBezTo>
                    <a:pt x="114" y="102"/>
                    <a:pt x="63" y="102"/>
                    <a:pt x="31" y="84"/>
                  </a:cubicBezTo>
                  <a:cubicBezTo>
                    <a:pt x="0" y="65"/>
                    <a:pt x="0" y="36"/>
                    <a:pt x="31" y="18"/>
                  </a:cubicBezTo>
                  <a:cubicBezTo>
                    <a:pt x="63" y="0"/>
                    <a:pt x="114" y="0"/>
                    <a:pt x="145" y="18"/>
                  </a:cubicBezTo>
                  <a:cubicBezTo>
                    <a:pt x="176" y="36"/>
                    <a:pt x="176" y="65"/>
                    <a:pt x="145" y="84"/>
                  </a:cubicBezTo>
                </a:path>
              </a:pathLst>
            </a:custGeom>
            <a:solidFill>
              <a:srgbClr val="F1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7"/>
            <p:cNvSpPr>
              <a:spLocks/>
            </p:cNvSpPr>
            <p:nvPr/>
          </p:nvSpPr>
          <p:spPr bwMode="auto">
            <a:xfrm>
              <a:off x="6908" y="6027"/>
              <a:ext cx="192" cy="57"/>
            </a:xfrm>
            <a:custGeom>
              <a:avLst/>
              <a:gdLst>
                <a:gd name="T0" fmla="*/ 81 w 81"/>
                <a:gd name="T1" fmla="*/ 0 h 24"/>
                <a:gd name="T2" fmla="*/ 6 w 81"/>
                <a:gd name="T3" fmla="*/ 0 h 24"/>
                <a:gd name="T4" fmla="*/ 2 w 81"/>
                <a:gd name="T5" fmla="*/ 24 h 24"/>
                <a:gd name="T6" fmla="*/ 81 w 81"/>
                <a:gd name="T7" fmla="*/ 24 h 24"/>
                <a:gd name="T8" fmla="*/ 81 w 81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4">
                  <a:moveTo>
                    <a:pt x="81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1" y="8"/>
                    <a:pt x="0" y="16"/>
                    <a:pt x="2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0"/>
                    <a:pt x="81" y="0"/>
                    <a:pt x="81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8"/>
            <p:cNvSpPr>
              <a:spLocks/>
            </p:cNvSpPr>
            <p:nvPr/>
          </p:nvSpPr>
          <p:spPr bwMode="auto">
            <a:xfrm>
              <a:off x="7060" y="5644"/>
              <a:ext cx="80" cy="442"/>
            </a:xfrm>
            <a:custGeom>
              <a:avLst/>
              <a:gdLst>
                <a:gd name="T0" fmla="*/ 0 w 34"/>
                <a:gd name="T1" fmla="*/ 0 h 187"/>
                <a:gd name="T2" fmla="*/ 0 w 34"/>
                <a:gd name="T3" fmla="*/ 176 h 187"/>
                <a:gd name="T4" fmla="*/ 5 w 34"/>
                <a:gd name="T5" fmla="*/ 183 h 187"/>
                <a:gd name="T6" fmla="*/ 29 w 34"/>
                <a:gd name="T7" fmla="*/ 183 h 187"/>
                <a:gd name="T8" fmla="*/ 34 w 34"/>
                <a:gd name="T9" fmla="*/ 176 h 187"/>
                <a:gd name="T10" fmla="*/ 34 w 34"/>
                <a:gd name="T11" fmla="*/ 0 h 187"/>
                <a:gd name="T12" fmla="*/ 0 w 34"/>
                <a:gd name="T13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87">
                  <a:moveTo>
                    <a:pt x="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8"/>
                    <a:pt x="2" y="181"/>
                    <a:pt x="5" y="183"/>
                  </a:cubicBezTo>
                  <a:cubicBezTo>
                    <a:pt x="12" y="187"/>
                    <a:pt x="23" y="187"/>
                    <a:pt x="29" y="183"/>
                  </a:cubicBezTo>
                  <a:cubicBezTo>
                    <a:pt x="33" y="181"/>
                    <a:pt x="34" y="178"/>
                    <a:pt x="34" y="176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6911" y="6067"/>
              <a:ext cx="381" cy="152"/>
            </a:xfrm>
            <a:custGeom>
              <a:avLst/>
              <a:gdLst>
                <a:gd name="T0" fmla="*/ 137 w 161"/>
                <a:gd name="T1" fmla="*/ 33 h 64"/>
                <a:gd name="T2" fmla="*/ 23 w 161"/>
                <a:gd name="T3" fmla="*/ 33 h 64"/>
                <a:gd name="T4" fmla="*/ 0 w 161"/>
                <a:gd name="T5" fmla="*/ 0 h 64"/>
                <a:gd name="T6" fmla="*/ 0 w 161"/>
                <a:gd name="T7" fmla="*/ 13 h 64"/>
                <a:gd name="T8" fmla="*/ 23 w 161"/>
                <a:gd name="T9" fmla="*/ 46 h 64"/>
                <a:gd name="T10" fmla="*/ 137 w 161"/>
                <a:gd name="T11" fmla="*/ 46 h 64"/>
                <a:gd name="T12" fmla="*/ 161 w 161"/>
                <a:gd name="T13" fmla="*/ 13 h 64"/>
                <a:gd name="T14" fmla="*/ 161 w 161"/>
                <a:gd name="T15" fmla="*/ 0 h 64"/>
                <a:gd name="T16" fmla="*/ 137 w 161"/>
                <a:gd name="T1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64">
                  <a:moveTo>
                    <a:pt x="137" y="33"/>
                  </a:moveTo>
                  <a:cubicBezTo>
                    <a:pt x="106" y="51"/>
                    <a:pt x="55" y="51"/>
                    <a:pt x="23" y="33"/>
                  </a:cubicBezTo>
                  <a:cubicBezTo>
                    <a:pt x="8" y="23"/>
                    <a:pt x="0" y="12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25"/>
                    <a:pt x="8" y="37"/>
                    <a:pt x="23" y="46"/>
                  </a:cubicBezTo>
                  <a:cubicBezTo>
                    <a:pt x="55" y="64"/>
                    <a:pt x="106" y="64"/>
                    <a:pt x="137" y="46"/>
                  </a:cubicBezTo>
                  <a:cubicBezTo>
                    <a:pt x="153" y="37"/>
                    <a:pt x="161" y="25"/>
                    <a:pt x="161" y="13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12"/>
                    <a:pt x="153" y="23"/>
                    <a:pt x="137" y="33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6712" y="5057"/>
              <a:ext cx="776" cy="447"/>
            </a:xfrm>
            <a:custGeom>
              <a:avLst/>
              <a:gdLst>
                <a:gd name="T0" fmla="*/ 270 w 328"/>
                <a:gd name="T1" fmla="*/ 156 h 189"/>
                <a:gd name="T2" fmla="*/ 58 w 328"/>
                <a:gd name="T3" fmla="*/ 156 h 189"/>
                <a:gd name="T4" fmla="*/ 58 w 328"/>
                <a:gd name="T5" fmla="*/ 34 h 189"/>
                <a:gd name="T6" fmla="*/ 270 w 328"/>
                <a:gd name="T7" fmla="*/ 34 h 189"/>
                <a:gd name="T8" fmla="*/ 270 w 328"/>
                <a:gd name="T9" fmla="*/ 15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" h="189">
                  <a:moveTo>
                    <a:pt x="270" y="156"/>
                  </a:moveTo>
                  <a:cubicBezTo>
                    <a:pt x="212" y="189"/>
                    <a:pt x="117" y="189"/>
                    <a:pt x="58" y="156"/>
                  </a:cubicBezTo>
                  <a:cubicBezTo>
                    <a:pt x="0" y="122"/>
                    <a:pt x="0" y="67"/>
                    <a:pt x="58" y="34"/>
                  </a:cubicBezTo>
                  <a:cubicBezTo>
                    <a:pt x="117" y="0"/>
                    <a:pt x="212" y="0"/>
                    <a:pt x="270" y="34"/>
                  </a:cubicBezTo>
                  <a:cubicBezTo>
                    <a:pt x="328" y="67"/>
                    <a:pt x="328" y="122"/>
                    <a:pt x="270" y="156"/>
                  </a:cubicBezTo>
                </a:path>
              </a:pathLst>
            </a:custGeom>
            <a:solidFill>
              <a:srgbClr val="B2E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6750" y="5211"/>
              <a:ext cx="705" cy="196"/>
            </a:xfrm>
            <a:custGeom>
              <a:avLst/>
              <a:gdLst>
                <a:gd name="T0" fmla="*/ 8 w 298"/>
                <a:gd name="T1" fmla="*/ 0 h 83"/>
                <a:gd name="T2" fmla="*/ 0 w 298"/>
                <a:gd name="T3" fmla="*/ 20 h 83"/>
                <a:gd name="T4" fmla="*/ 38 w 298"/>
                <a:gd name="T5" fmla="*/ 56 h 83"/>
                <a:gd name="T6" fmla="*/ 152 w 298"/>
                <a:gd name="T7" fmla="*/ 83 h 83"/>
                <a:gd name="T8" fmla="*/ 266 w 298"/>
                <a:gd name="T9" fmla="*/ 56 h 83"/>
                <a:gd name="T10" fmla="*/ 298 w 298"/>
                <a:gd name="T11" fmla="*/ 30 h 83"/>
                <a:gd name="T12" fmla="*/ 293 w 298"/>
                <a:gd name="T13" fmla="*/ 7 h 83"/>
                <a:gd name="T14" fmla="*/ 145 w 298"/>
                <a:gd name="T15" fmla="*/ 66 h 83"/>
                <a:gd name="T16" fmla="*/ 38 w 298"/>
                <a:gd name="T17" fmla="*/ 30 h 83"/>
                <a:gd name="T18" fmla="*/ 8 w 298"/>
                <a:gd name="T1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8" h="83">
                  <a:moveTo>
                    <a:pt x="8" y="0"/>
                  </a:moveTo>
                  <a:cubicBezTo>
                    <a:pt x="4" y="6"/>
                    <a:pt x="1" y="13"/>
                    <a:pt x="0" y="20"/>
                  </a:cubicBezTo>
                  <a:cubicBezTo>
                    <a:pt x="7" y="33"/>
                    <a:pt x="20" y="45"/>
                    <a:pt x="38" y="56"/>
                  </a:cubicBezTo>
                  <a:cubicBezTo>
                    <a:pt x="70" y="74"/>
                    <a:pt x="111" y="83"/>
                    <a:pt x="152" y="83"/>
                  </a:cubicBezTo>
                  <a:cubicBezTo>
                    <a:pt x="193" y="83"/>
                    <a:pt x="235" y="74"/>
                    <a:pt x="266" y="56"/>
                  </a:cubicBezTo>
                  <a:cubicBezTo>
                    <a:pt x="279" y="48"/>
                    <a:pt x="290" y="39"/>
                    <a:pt x="298" y="30"/>
                  </a:cubicBezTo>
                  <a:cubicBezTo>
                    <a:pt x="298" y="22"/>
                    <a:pt x="296" y="15"/>
                    <a:pt x="293" y="7"/>
                  </a:cubicBezTo>
                  <a:cubicBezTo>
                    <a:pt x="237" y="47"/>
                    <a:pt x="189" y="66"/>
                    <a:pt x="145" y="66"/>
                  </a:cubicBezTo>
                  <a:cubicBezTo>
                    <a:pt x="108" y="66"/>
                    <a:pt x="73" y="53"/>
                    <a:pt x="38" y="30"/>
                  </a:cubicBezTo>
                  <a:cubicBezTo>
                    <a:pt x="25" y="21"/>
                    <a:pt x="15" y="11"/>
                    <a:pt x="8" y="0"/>
                  </a:cubicBezTo>
                </a:path>
              </a:pathLst>
            </a:custGeom>
            <a:solidFill>
              <a:srgbClr val="A0C9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6747" y="5282"/>
              <a:ext cx="708" cy="404"/>
            </a:xfrm>
            <a:custGeom>
              <a:avLst/>
              <a:gdLst>
                <a:gd name="T0" fmla="*/ 255 w 299"/>
                <a:gd name="T1" fmla="*/ 61 h 171"/>
                <a:gd name="T2" fmla="*/ 43 w 299"/>
                <a:gd name="T3" fmla="*/ 61 h 171"/>
                <a:gd name="T4" fmla="*/ 0 w 299"/>
                <a:gd name="T5" fmla="*/ 0 h 171"/>
                <a:gd name="T6" fmla="*/ 0 w 299"/>
                <a:gd name="T7" fmla="*/ 77 h 171"/>
                <a:gd name="T8" fmla="*/ 43 w 299"/>
                <a:gd name="T9" fmla="*/ 138 h 171"/>
                <a:gd name="T10" fmla="*/ 255 w 299"/>
                <a:gd name="T11" fmla="*/ 138 h 171"/>
                <a:gd name="T12" fmla="*/ 299 w 299"/>
                <a:gd name="T13" fmla="*/ 77 h 171"/>
                <a:gd name="T14" fmla="*/ 299 w 299"/>
                <a:gd name="T15" fmla="*/ 0 h 171"/>
                <a:gd name="T16" fmla="*/ 255 w 299"/>
                <a:gd name="T17" fmla="*/ 6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9" h="171">
                  <a:moveTo>
                    <a:pt x="255" y="61"/>
                  </a:moveTo>
                  <a:cubicBezTo>
                    <a:pt x="197" y="94"/>
                    <a:pt x="102" y="94"/>
                    <a:pt x="43" y="61"/>
                  </a:cubicBezTo>
                  <a:cubicBezTo>
                    <a:pt x="14" y="44"/>
                    <a:pt x="0" y="22"/>
                    <a:pt x="0" y="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99"/>
                    <a:pt x="14" y="121"/>
                    <a:pt x="43" y="138"/>
                  </a:cubicBezTo>
                  <a:cubicBezTo>
                    <a:pt x="102" y="171"/>
                    <a:pt x="197" y="171"/>
                    <a:pt x="255" y="138"/>
                  </a:cubicBezTo>
                  <a:cubicBezTo>
                    <a:pt x="284" y="121"/>
                    <a:pt x="299" y="99"/>
                    <a:pt x="299" y="77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22"/>
                    <a:pt x="284" y="44"/>
                    <a:pt x="255" y="61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3"/>
            <p:cNvSpPr>
              <a:spLocks noEditPoints="1"/>
            </p:cNvSpPr>
            <p:nvPr/>
          </p:nvSpPr>
          <p:spPr bwMode="auto">
            <a:xfrm>
              <a:off x="6764" y="5343"/>
              <a:ext cx="83" cy="81"/>
            </a:xfrm>
            <a:custGeom>
              <a:avLst/>
              <a:gdLst>
                <a:gd name="T0" fmla="*/ 33 w 35"/>
                <a:gd name="T1" fmla="*/ 33 h 34"/>
                <a:gd name="T2" fmla="*/ 35 w 35"/>
                <a:gd name="T3" fmla="*/ 34 h 34"/>
                <a:gd name="T4" fmla="*/ 33 w 35"/>
                <a:gd name="T5" fmla="*/ 33 h 34"/>
                <a:gd name="T6" fmla="*/ 0 w 35"/>
                <a:gd name="T7" fmla="*/ 0 h 34"/>
                <a:gd name="T8" fmla="*/ 0 w 35"/>
                <a:gd name="T9" fmla="*/ 0 h 34"/>
                <a:gd name="T10" fmla="*/ 33 w 35"/>
                <a:gd name="T11" fmla="*/ 33 h 34"/>
                <a:gd name="T12" fmla="*/ 0 w 35"/>
                <a:gd name="T13" fmla="*/ 0 h 34"/>
                <a:gd name="T14" fmla="*/ 0 w 35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4">
                  <a:moveTo>
                    <a:pt x="33" y="33"/>
                  </a:moveTo>
                  <a:cubicBezTo>
                    <a:pt x="34" y="33"/>
                    <a:pt x="35" y="34"/>
                    <a:pt x="35" y="34"/>
                  </a:cubicBezTo>
                  <a:cubicBezTo>
                    <a:pt x="35" y="34"/>
                    <a:pt x="34" y="33"/>
                    <a:pt x="33" y="33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12"/>
                    <a:pt x="17" y="23"/>
                    <a:pt x="33" y="33"/>
                  </a:cubicBezTo>
                  <a:cubicBezTo>
                    <a:pt x="17" y="23"/>
                    <a:pt x="6" y="1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6764" y="5331"/>
              <a:ext cx="679" cy="154"/>
            </a:xfrm>
            <a:custGeom>
              <a:avLst/>
              <a:gdLst>
                <a:gd name="T0" fmla="*/ 287 w 287"/>
                <a:gd name="T1" fmla="*/ 0 h 65"/>
                <a:gd name="T2" fmla="*/ 285 w 287"/>
                <a:gd name="T3" fmla="*/ 4 h 65"/>
                <a:gd name="T4" fmla="*/ 279 w 287"/>
                <a:gd name="T5" fmla="*/ 12 h 65"/>
                <a:gd name="T6" fmla="*/ 251 w 287"/>
                <a:gd name="T7" fmla="*/ 36 h 65"/>
                <a:gd name="T8" fmla="*/ 241 w 287"/>
                <a:gd name="T9" fmla="*/ 41 h 65"/>
                <a:gd name="T10" fmla="*/ 235 w 287"/>
                <a:gd name="T11" fmla="*/ 44 h 65"/>
                <a:gd name="T12" fmla="*/ 229 w 287"/>
                <a:gd name="T13" fmla="*/ 46 h 65"/>
                <a:gd name="T14" fmla="*/ 223 w 287"/>
                <a:gd name="T15" fmla="*/ 49 h 65"/>
                <a:gd name="T16" fmla="*/ 217 w 287"/>
                <a:gd name="T17" fmla="*/ 51 h 65"/>
                <a:gd name="T18" fmla="*/ 203 w 287"/>
                <a:gd name="T19" fmla="*/ 55 h 65"/>
                <a:gd name="T20" fmla="*/ 189 w 287"/>
                <a:gd name="T21" fmla="*/ 58 h 65"/>
                <a:gd name="T22" fmla="*/ 175 w 287"/>
                <a:gd name="T23" fmla="*/ 60 h 65"/>
                <a:gd name="T24" fmla="*/ 144 w 287"/>
                <a:gd name="T25" fmla="*/ 62 h 65"/>
                <a:gd name="T26" fmla="*/ 142 w 287"/>
                <a:gd name="T27" fmla="*/ 62 h 65"/>
                <a:gd name="T28" fmla="*/ 129 w 287"/>
                <a:gd name="T29" fmla="*/ 62 h 65"/>
                <a:gd name="T30" fmla="*/ 114 w 287"/>
                <a:gd name="T31" fmla="*/ 61 h 65"/>
                <a:gd name="T32" fmla="*/ 100 w 287"/>
                <a:gd name="T33" fmla="*/ 59 h 65"/>
                <a:gd name="T34" fmla="*/ 85 w 287"/>
                <a:gd name="T35" fmla="*/ 56 h 65"/>
                <a:gd name="T36" fmla="*/ 72 w 287"/>
                <a:gd name="T37" fmla="*/ 52 h 65"/>
                <a:gd name="T38" fmla="*/ 59 w 287"/>
                <a:gd name="T39" fmla="*/ 48 h 65"/>
                <a:gd name="T40" fmla="*/ 48 w 287"/>
                <a:gd name="T41" fmla="*/ 43 h 65"/>
                <a:gd name="T42" fmla="*/ 37 w 287"/>
                <a:gd name="T43" fmla="*/ 38 h 65"/>
                <a:gd name="T44" fmla="*/ 8 w 287"/>
                <a:gd name="T45" fmla="*/ 16 h 65"/>
                <a:gd name="T46" fmla="*/ 2 w 287"/>
                <a:gd name="T47" fmla="*/ 8 h 65"/>
                <a:gd name="T48" fmla="*/ 0 w 287"/>
                <a:gd name="T49" fmla="*/ 5 h 65"/>
                <a:gd name="T50" fmla="*/ 33 w 287"/>
                <a:gd name="T51" fmla="*/ 38 h 65"/>
                <a:gd name="T52" fmla="*/ 33 w 287"/>
                <a:gd name="T53" fmla="*/ 38 h 65"/>
                <a:gd name="T54" fmla="*/ 35 w 287"/>
                <a:gd name="T55" fmla="*/ 39 h 65"/>
                <a:gd name="T56" fmla="*/ 36 w 287"/>
                <a:gd name="T57" fmla="*/ 40 h 65"/>
                <a:gd name="T58" fmla="*/ 142 w 287"/>
                <a:gd name="T59" fmla="*/ 65 h 65"/>
                <a:gd name="T60" fmla="*/ 248 w 287"/>
                <a:gd name="T61" fmla="*/ 40 h 65"/>
                <a:gd name="T62" fmla="*/ 287 w 287"/>
                <a:gd name="T63" fmla="*/ 1 h 65"/>
                <a:gd name="T64" fmla="*/ 287 w 287"/>
                <a:gd name="T6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7" h="65">
                  <a:moveTo>
                    <a:pt x="287" y="0"/>
                  </a:moveTo>
                  <a:cubicBezTo>
                    <a:pt x="287" y="0"/>
                    <a:pt x="286" y="2"/>
                    <a:pt x="285" y="4"/>
                  </a:cubicBezTo>
                  <a:cubicBezTo>
                    <a:pt x="284" y="6"/>
                    <a:pt x="282" y="9"/>
                    <a:pt x="279" y="12"/>
                  </a:cubicBezTo>
                  <a:cubicBezTo>
                    <a:pt x="274" y="19"/>
                    <a:pt x="264" y="28"/>
                    <a:pt x="251" y="36"/>
                  </a:cubicBezTo>
                  <a:cubicBezTo>
                    <a:pt x="248" y="38"/>
                    <a:pt x="245" y="39"/>
                    <a:pt x="241" y="41"/>
                  </a:cubicBezTo>
                  <a:cubicBezTo>
                    <a:pt x="239" y="42"/>
                    <a:pt x="237" y="43"/>
                    <a:pt x="235" y="44"/>
                  </a:cubicBezTo>
                  <a:cubicBezTo>
                    <a:pt x="233" y="45"/>
                    <a:pt x="231" y="46"/>
                    <a:pt x="229" y="46"/>
                  </a:cubicBezTo>
                  <a:cubicBezTo>
                    <a:pt x="227" y="47"/>
                    <a:pt x="225" y="48"/>
                    <a:pt x="223" y="49"/>
                  </a:cubicBezTo>
                  <a:cubicBezTo>
                    <a:pt x="221" y="49"/>
                    <a:pt x="219" y="50"/>
                    <a:pt x="217" y="51"/>
                  </a:cubicBezTo>
                  <a:cubicBezTo>
                    <a:pt x="212" y="52"/>
                    <a:pt x="208" y="54"/>
                    <a:pt x="203" y="55"/>
                  </a:cubicBezTo>
                  <a:cubicBezTo>
                    <a:pt x="199" y="56"/>
                    <a:pt x="194" y="57"/>
                    <a:pt x="189" y="58"/>
                  </a:cubicBezTo>
                  <a:cubicBezTo>
                    <a:pt x="184" y="59"/>
                    <a:pt x="180" y="59"/>
                    <a:pt x="175" y="60"/>
                  </a:cubicBezTo>
                  <a:cubicBezTo>
                    <a:pt x="165" y="61"/>
                    <a:pt x="155" y="62"/>
                    <a:pt x="144" y="62"/>
                  </a:cubicBezTo>
                  <a:cubicBezTo>
                    <a:pt x="144" y="62"/>
                    <a:pt x="143" y="62"/>
                    <a:pt x="142" y="62"/>
                  </a:cubicBezTo>
                  <a:cubicBezTo>
                    <a:pt x="138" y="62"/>
                    <a:pt x="133" y="62"/>
                    <a:pt x="129" y="62"/>
                  </a:cubicBezTo>
                  <a:cubicBezTo>
                    <a:pt x="124" y="62"/>
                    <a:pt x="119" y="61"/>
                    <a:pt x="114" y="61"/>
                  </a:cubicBezTo>
                  <a:cubicBezTo>
                    <a:pt x="109" y="60"/>
                    <a:pt x="104" y="59"/>
                    <a:pt x="100" y="59"/>
                  </a:cubicBezTo>
                  <a:cubicBezTo>
                    <a:pt x="95" y="58"/>
                    <a:pt x="90" y="57"/>
                    <a:pt x="85" y="56"/>
                  </a:cubicBezTo>
                  <a:cubicBezTo>
                    <a:pt x="81" y="55"/>
                    <a:pt x="76" y="54"/>
                    <a:pt x="72" y="52"/>
                  </a:cubicBezTo>
                  <a:cubicBezTo>
                    <a:pt x="68" y="51"/>
                    <a:pt x="63" y="50"/>
                    <a:pt x="59" y="48"/>
                  </a:cubicBezTo>
                  <a:cubicBezTo>
                    <a:pt x="55" y="47"/>
                    <a:pt x="51" y="45"/>
                    <a:pt x="48" y="43"/>
                  </a:cubicBezTo>
                  <a:cubicBezTo>
                    <a:pt x="44" y="42"/>
                    <a:pt x="40" y="40"/>
                    <a:pt x="37" y="38"/>
                  </a:cubicBezTo>
                  <a:cubicBezTo>
                    <a:pt x="24" y="31"/>
                    <a:pt x="14" y="23"/>
                    <a:pt x="8" y="16"/>
                  </a:cubicBezTo>
                  <a:cubicBezTo>
                    <a:pt x="5" y="12"/>
                    <a:pt x="3" y="10"/>
                    <a:pt x="2" y="8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6" y="17"/>
                    <a:pt x="17" y="2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4" y="38"/>
                    <a:pt x="35" y="39"/>
                    <a:pt x="35" y="39"/>
                  </a:cubicBezTo>
                  <a:cubicBezTo>
                    <a:pt x="36" y="39"/>
                    <a:pt x="36" y="39"/>
                    <a:pt x="36" y="40"/>
                  </a:cubicBezTo>
                  <a:cubicBezTo>
                    <a:pt x="66" y="57"/>
                    <a:pt x="104" y="65"/>
                    <a:pt x="142" y="65"/>
                  </a:cubicBezTo>
                  <a:cubicBezTo>
                    <a:pt x="180" y="65"/>
                    <a:pt x="219" y="57"/>
                    <a:pt x="248" y="40"/>
                  </a:cubicBezTo>
                  <a:cubicBezTo>
                    <a:pt x="267" y="28"/>
                    <a:pt x="280" y="15"/>
                    <a:pt x="287" y="1"/>
                  </a:cubicBezTo>
                  <a:cubicBezTo>
                    <a:pt x="287" y="0"/>
                    <a:pt x="287" y="0"/>
                    <a:pt x="287" y="0"/>
                  </a:cubicBezTo>
                </a:path>
              </a:pathLst>
            </a:custGeom>
            <a:solidFill>
              <a:srgbClr val="D1EC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6764" y="5334"/>
              <a:ext cx="679" cy="158"/>
            </a:xfrm>
            <a:custGeom>
              <a:avLst/>
              <a:gdLst>
                <a:gd name="T0" fmla="*/ 287 w 287"/>
                <a:gd name="T1" fmla="*/ 0 h 67"/>
                <a:gd name="T2" fmla="*/ 248 w 287"/>
                <a:gd name="T3" fmla="*/ 39 h 67"/>
                <a:gd name="T4" fmla="*/ 142 w 287"/>
                <a:gd name="T5" fmla="*/ 64 h 67"/>
                <a:gd name="T6" fmla="*/ 36 w 287"/>
                <a:gd name="T7" fmla="*/ 39 h 67"/>
                <a:gd name="T8" fmla="*/ 35 w 287"/>
                <a:gd name="T9" fmla="*/ 38 h 67"/>
                <a:gd name="T10" fmla="*/ 33 w 287"/>
                <a:gd name="T11" fmla="*/ 37 h 67"/>
                <a:gd name="T12" fmla="*/ 33 w 287"/>
                <a:gd name="T13" fmla="*/ 37 h 67"/>
                <a:gd name="T14" fmla="*/ 0 w 287"/>
                <a:gd name="T15" fmla="*/ 4 h 67"/>
                <a:gd name="T16" fmla="*/ 1 w 287"/>
                <a:gd name="T17" fmla="*/ 7 h 67"/>
                <a:gd name="T18" fmla="*/ 7 w 287"/>
                <a:gd name="T19" fmla="*/ 16 h 67"/>
                <a:gd name="T20" fmla="*/ 18 w 287"/>
                <a:gd name="T21" fmla="*/ 27 h 67"/>
                <a:gd name="T22" fmla="*/ 35 w 287"/>
                <a:gd name="T23" fmla="*/ 40 h 67"/>
                <a:gd name="T24" fmla="*/ 46 w 287"/>
                <a:gd name="T25" fmla="*/ 46 h 67"/>
                <a:gd name="T26" fmla="*/ 58 w 287"/>
                <a:gd name="T27" fmla="*/ 51 h 67"/>
                <a:gd name="T28" fmla="*/ 71 w 287"/>
                <a:gd name="T29" fmla="*/ 56 h 67"/>
                <a:gd name="T30" fmla="*/ 84 w 287"/>
                <a:gd name="T31" fmla="*/ 60 h 67"/>
                <a:gd name="T32" fmla="*/ 99 w 287"/>
                <a:gd name="T33" fmla="*/ 63 h 67"/>
                <a:gd name="T34" fmla="*/ 114 w 287"/>
                <a:gd name="T35" fmla="*/ 65 h 67"/>
                <a:gd name="T36" fmla="*/ 129 w 287"/>
                <a:gd name="T37" fmla="*/ 66 h 67"/>
                <a:gd name="T38" fmla="*/ 143 w 287"/>
                <a:gd name="T39" fmla="*/ 67 h 67"/>
                <a:gd name="T40" fmla="*/ 145 w 287"/>
                <a:gd name="T41" fmla="*/ 67 h 67"/>
                <a:gd name="T42" fmla="*/ 175 w 287"/>
                <a:gd name="T43" fmla="*/ 64 h 67"/>
                <a:gd name="T44" fmla="*/ 190 w 287"/>
                <a:gd name="T45" fmla="*/ 62 h 67"/>
                <a:gd name="T46" fmla="*/ 205 w 287"/>
                <a:gd name="T47" fmla="*/ 59 h 67"/>
                <a:gd name="T48" fmla="*/ 218 w 287"/>
                <a:gd name="T49" fmla="*/ 54 h 67"/>
                <a:gd name="T50" fmla="*/ 225 w 287"/>
                <a:gd name="T51" fmla="*/ 52 h 67"/>
                <a:gd name="T52" fmla="*/ 231 w 287"/>
                <a:gd name="T53" fmla="*/ 49 h 67"/>
                <a:gd name="T54" fmla="*/ 237 w 287"/>
                <a:gd name="T55" fmla="*/ 47 h 67"/>
                <a:gd name="T56" fmla="*/ 243 w 287"/>
                <a:gd name="T57" fmla="*/ 44 h 67"/>
                <a:gd name="T58" fmla="*/ 253 w 287"/>
                <a:gd name="T59" fmla="*/ 37 h 67"/>
                <a:gd name="T60" fmla="*/ 280 w 287"/>
                <a:gd name="T61" fmla="*/ 12 h 67"/>
                <a:gd name="T62" fmla="*/ 285 w 287"/>
                <a:gd name="T63" fmla="*/ 3 h 67"/>
                <a:gd name="T64" fmla="*/ 287 w 287"/>
                <a:gd name="T6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7" h="67">
                  <a:moveTo>
                    <a:pt x="287" y="0"/>
                  </a:moveTo>
                  <a:cubicBezTo>
                    <a:pt x="280" y="14"/>
                    <a:pt x="267" y="27"/>
                    <a:pt x="248" y="39"/>
                  </a:cubicBezTo>
                  <a:cubicBezTo>
                    <a:pt x="219" y="56"/>
                    <a:pt x="180" y="64"/>
                    <a:pt x="142" y="64"/>
                  </a:cubicBezTo>
                  <a:cubicBezTo>
                    <a:pt x="104" y="64"/>
                    <a:pt x="66" y="56"/>
                    <a:pt x="36" y="39"/>
                  </a:cubicBezTo>
                  <a:cubicBezTo>
                    <a:pt x="36" y="38"/>
                    <a:pt x="36" y="38"/>
                    <a:pt x="35" y="38"/>
                  </a:cubicBezTo>
                  <a:cubicBezTo>
                    <a:pt x="35" y="38"/>
                    <a:pt x="34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17" y="27"/>
                    <a:pt x="6" y="16"/>
                    <a:pt x="0" y="4"/>
                  </a:cubicBezTo>
                  <a:cubicBezTo>
                    <a:pt x="0" y="4"/>
                    <a:pt x="0" y="5"/>
                    <a:pt x="1" y="7"/>
                  </a:cubicBezTo>
                  <a:cubicBezTo>
                    <a:pt x="2" y="9"/>
                    <a:pt x="4" y="12"/>
                    <a:pt x="7" y="16"/>
                  </a:cubicBezTo>
                  <a:cubicBezTo>
                    <a:pt x="10" y="19"/>
                    <a:pt x="14" y="23"/>
                    <a:pt x="18" y="27"/>
                  </a:cubicBezTo>
                  <a:cubicBezTo>
                    <a:pt x="23" y="32"/>
                    <a:pt x="29" y="36"/>
                    <a:pt x="35" y="40"/>
                  </a:cubicBezTo>
                  <a:cubicBezTo>
                    <a:pt x="39" y="42"/>
                    <a:pt x="42" y="44"/>
                    <a:pt x="46" y="46"/>
                  </a:cubicBezTo>
                  <a:cubicBezTo>
                    <a:pt x="50" y="48"/>
                    <a:pt x="54" y="49"/>
                    <a:pt x="58" y="51"/>
                  </a:cubicBezTo>
                  <a:cubicBezTo>
                    <a:pt x="62" y="53"/>
                    <a:pt x="66" y="54"/>
                    <a:pt x="71" y="56"/>
                  </a:cubicBezTo>
                  <a:cubicBezTo>
                    <a:pt x="75" y="57"/>
                    <a:pt x="80" y="58"/>
                    <a:pt x="84" y="60"/>
                  </a:cubicBezTo>
                  <a:cubicBezTo>
                    <a:pt x="89" y="61"/>
                    <a:pt x="94" y="62"/>
                    <a:pt x="99" y="63"/>
                  </a:cubicBezTo>
                  <a:cubicBezTo>
                    <a:pt x="104" y="64"/>
                    <a:pt x="109" y="64"/>
                    <a:pt x="114" y="65"/>
                  </a:cubicBezTo>
                  <a:cubicBezTo>
                    <a:pt x="119" y="65"/>
                    <a:pt x="124" y="66"/>
                    <a:pt x="129" y="66"/>
                  </a:cubicBezTo>
                  <a:cubicBezTo>
                    <a:pt x="134" y="66"/>
                    <a:pt x="138" y="67"/>
                    <a:pt x="143" y="67"/>
                  </a:cubicBezTo>
                  <a:cubicBezTo>
                    <a:pt x="143" y="67"/>
                    <a:pt x="144" y="67"/>
                    <a:pt x="145" y="67"/>
                  </a:cubicBezTo>
                  <a:cubicBezTo>
                    <a:pt x="155" y="67"/>
                    <a:pt x="165" y="66"/>
                    <a:pt x="175" y="64"/>
                  </a:cubicBezTo>
                  <a:cubicBezTo>
                    <a:pt x="180" y="64"/>
                    <a:pt x="185" y="63"/>
                    <a:pt x="190" y="62"/>
                  </a:cubicBezTo>
                  <a:cubicBezTo>
                    <a:pt x="195" y="61"/>
                    <a:pt x="200" y="60"/>
                    <a:pt x="205" y="59"/>
                  </a:cubicBezTo>
                  <a:cubicBezTo>
                    <a:pt x="209" y="57"/>
                    <a:pt x="214" y="56"/>
                    <a:pt x="218" y="54"/>
                  </a:cubicBezTo>
                  <a:cubicBezTo>
                    <a:pt x="220" y="54"/>
                    <a:pt x="223" y="53"/>
                    <a:pt x="225" y="52"/>
                  </a:cubicBezTo>
                  <a:cubicBezTo>
                    <a:pt x="227" y="51"/>
                    <a:pt x="229" y="50"/>
                    <a:pt x="231" y="49"/>
                  </a:cubicBezTo>
                  <a:cubicBezTo>
                    <a:pt x="233" y="48"/>
                    <a:pt x="235" y="47"/>
                    <a:pt x="237" y="47"/>
                  </a:cubicBezTo>
                  <a:cubicBezTo>
                    <a:pt x="239" y="46"/>
                    <a:pt x="241" y="45"/>
                    <a:pt x="243" y="44"/>
                  </a:cubicBezTo>
                  <a:cubicBezTo>
                    <a:pt x="246" y="42"/>
                    <a:pt x="250" y="40"/>
                    <a:pt x="253" y="37"/>
                  </a:cubicBezTo>
                  <a:cubicBezTo>
                    <a:pt x="266" y="29"/>
                    <a:pt x="275" y="19"/>
                    <a:pt x="280" y="12"/>
                  </a:cubicBezTo>
                  <a:cubicBezTo>
                    <a:pt x="283" y="8"/>
                    <a:pt x="284" y="5"/>
                    <a:pt x="285" y="3"/>
                  </a:cubicBezTo>
                  <a:cubicBezTo>
                    <a:pt x="286" y="1"/>
                    <a:pt x="287" y="0"/>
                    <a:pt x="287" y="0"/>
                  </a:cubicBezTo>
                </a:path>
              </a:pathLst>
            </a:custGeom>
            <a:solidFill>
              <a:srgbClr val="B8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7455" y="4825"/>
              <a:ext cx="284" cy="1145"/>
            </a:xfrm>
            <a:custGeom>
              <a:avLst/>
              <a:gdLst>
                <a:gd name="T0" fmla="*/ 19 w 120"/>
                <a:gd name="T1" fmla="*/ 146 h 484"/>
                <a:gd name="T2" fmla="*/ 41 w 120"/>
                <a:gd name="T3" fmla="*/ 132 h 484"/>
                <a:gd name="T4" fmla="*/ 11 w 120"/>
                <a:gd name="T5" fmla="*/ 279 h 484"/>
                <a:gd name="T6" fmla="*/ 0 w 120"/>
                <a:gd name="T7" fmla="*/ 429 h 484"/>
                <a:gd name="T8" fmla="*/ 37 w 120"/>
                <a:gd name="T9" fmla="*/ 466 h 484"/>
                <a:gd name="T10" fmla="*/ 91 w 120"/>
                <a:gd name="T11" fmla="*/ 476 h 484"/>
                <a:gd name="T12" fmla="*/ 95 w 120"/>
                <a:gd name="T13" fmla="*/ 474 h 484"/>
                <a:gd name="T14" fmla="*/ 54 w 120"/>
                <a:gd name="T15" fmla="*/ 415 h 484"/>
                <a:gd name="T16" fmla="*/ 119 w 120"/>
                <a:gd name="T17" fmla="*/ 75 h 484"/>
                <a:gd name="T18" fmla="*/ 0 w 120"/>
                <a:gd name="T19" fmla="*/ 23 h 484"/>
                <a:gd name="T20" fmla="*/ 19 w 120"/>
                <a:gd name="T21" fmla="*/ 146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" h="484">
                  <a:moveTo>
                    <a:pt x="19" y="146"/>
                  </a:moveTo>
                  <a:cubicBezTo>
                    <a:pt x="41" y="132"/>
                    <a:pt x="41" y="132"/>
                    <a:pt x="41" y="132"/>
                  </a:cubicBezTo>
                  <a:cubicBezTo>
                    <a:pt x="41" y="132"/>
                    <a:pt x="13" y="195"/>
                    <a:pt x="11" y="279"/>
                  </a:cubicBezTo>
                  <a:cubicBezTo>
                    <a:pt x="9" y="363"/>
                    <a:pt x="10" y="390"/>
                    <a:pt x="0" y="429"/>
                  </a:cubicBezTo>
                  <a:cubicBezTo>
                    <a:pt x="37" y="466"/>
                    <a:pt x="37" y="466"/>
                    <a:pt x="37" y="466"/>
                  </a:cubicBezTo>
                  <a:cubicBezTo>
                    <a:pt x="51" y="480"/>
                    <a:pt x="73" y="484"/>
                    <a:pt x="91" y="476"/>
                  </a:cubicBezTo>
                  <a:cubicBezTo>
                    <a:pt x="95" y="474"/>
                    <a:pt x="95" y="474"/>
                    <a:pt x="95" y="474"/>
                  </a:cubicBezTo>
                  <a:cubicBezTo>
                    <a:pt x="95" y="474"/>
                    <a:pt x="57" y="445"/>
                    <a:pt x="54" y="415"/>
                  </a:cubicBezTo>
                  <a:cubicBezTo>
                    <a:pt x="51" y="385"/>
                    <a:pt x="120" y="150"/>
                    <a:pt x="119" y="75"/>
                  </a:cubicBezTo>
                  <a:cubicBezTo>
                    <a:pt x="118" y="0"/>
                    <a:pt x="27" y="12"/>
                    <a:pt x="0" y="23"/>
                  </a:cubicBezTo>
                  <a:cubicBezTo>
                    <a:pt x="19" y="146"/>
                    <a:pt x="19" y="146"/>
                    <a:pt x="19" y="146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7484" y="4939"/>
              <a:ext cx="253" cy="1022"/>
            </a:xfrm>
            <a:custGeom>
              <a:avLst/>
              <a:gdLst>
                <a:gd name="T0" fmla="*/ 1 w 107"/>
                <a:gd name="T1" fmla="*/ 0 h 432"/>
                <a:gd name="T2" fmla="*/ 7 w 107"/>
                <a:gd name="T3" fmla="*/ 98 h 432"/>
                <a:gd name="T4" fmla="*/ 29 w 107"/>
                <a:gd name="T5" fmla="*/ 84 h 432"/>
                <a:gd name="T6" fmla="*/ 29 w 107"/>
                <a:gd name="T7" fmla="*/ 84 h 432"/>
                <a:gd name="T8" fmla="*/ 31 w 107"/>
                <a:gd name="T9" fmla="*/ 83 h 432"/>
                <a:gd name="T10" fmla="*/ 38 w 107"/>
                <a:gd name="T11" fmla="*/ 92 h 432"/>
                <a:gd name="T12" fmla="*/ 11 w 107"/>
                <a:gd name="T13" fmla="*/ 255 h 432"/>
                <a:gd name="T14" fmla="*/ 0 w 107"/>
                <a:gd name="T15" fmla="*/ 389 h 432"/>
                <a:gd name="T16" fmla="*/ 25 w 107"/>
                <a:gd name="T17" fmla="*/ 418 h 432"/>
                <a:gd name="T18" fmla="*/ 25 w 107"/>
                <a:gd name="T19" fmla="*/ 418 h 432"/>
                <a:gd name="T20" fmla="*/ 26 w 107"/>
                <a:gd name="T21" fmla="*/ 418 h 432"/>
                <a:gd name="T22" fmla="*/ 26 w 107"/>
                <a:gd name="T23" fmla="*/ 418 h 432"/>
                <a:gd name="T24" fmla="*/ 59 w 107"/>
                <a:gd name="T25" fmla="*/ 432 h 432"/>
                <a:gd name="T26" fmla="*/ 60 w 107"/>
                <a:gd name="T27" fmla="*/ 432 h 432"/>
                <a:gd name="T28" fmla="*/ 60 w 107"/>
                <a:gd name="T29" fmla="*/ 432 h 432"/>
                <a:gd name="T30" fmla="*/ 78 w 107"/>
                <a:gd name="T31" fmla="*/ 428 h 432"/>
                <a:gd name="T32" fmla="*/ 78 w 107"/>
                <a:gd name="T33" fmla="*/ 428 h 432"/>
                <a:gd name="T34" fmla="*/ 79 w 107"/>
                <a:gd name="T35" fmla="*/ 428 h 432"/>
                <a:gd name="T36" fmla="*/ 83 w 107"/>
                <a:gd name="T37" fmla="*/ 426 h 432"/>
                <a:gd name="T38" fmla="*/ 42 w 107"/>
                <a:gd name="T39" fmla="*/ 367 h 432"/>
                <a:gd name="T40" fmla="*/ 42 w 107"/>
                <a:gd name="T41" fmla="*/ 365 h 432"/>
                <a:gd name="T42" fmla="*/ 107 w 107"/>
                <a:gd name="T43" fmla="*/ 29 h 432"/>
                <a:gd name="T44" fmla="*/ 107 w 107"/>
                <a:gd name="T45" fmla="*/ 27 h 432"/>
                <a:gd name="T46" fmla="*/ 107 w 107"/>
                <a:gd name="T47" fmla="*/ 22 h 432"/>
                <a:gd name="T48" fmla="*/ 1 w 107"/>
                <a:gd name="T49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432">
                  <a:moveTo>
                    <a:pt x="1" y="0"/>
                  </a:moveTo>
                  <a:cubicBezTo>
                    <a:pt x="21" y="40"/>
                    <a:pt x="12" y="81"/>
                    <a:pt x="7" y="98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5" y="83"/>
                    <a:pt x="39" y="88"/>
                    <a:pt x="38" y="92"/>
                  </a:cubicBezTo>
                  <a:cubicBezTo>
                    <a:pt x="30" y="120"/>
                    <a:pt x="12" y="188"/>
                    <a:pt x="11" y="255"/>
                  </a:cubicBezTo>
                  <a:cubicBezTo>
                    <a:pt x="10" y="330"/>
                    <a:pt x="2" y="378"/>
                    <a:pt x="0" y="389"/>
                  </a:cubicBezTo>
                  <a:cubicBezTo>
                    <a:pt x="10" y="402"/>
                    <a:pt x="25" y="418"/>
                    <a:pt x="25" y="418"/>
                  </a:cubicBezTo>
                  <a:cubicBezTo>
                    <a:pt x="25" y="418"/>
                    <a:pt x="25" y="418"/>
                    <a:pt x="25" y="418"/>
                  </a:cubicBezTo>
                  <a:cubicBezTo>
                    <a:pt x="26" y="418"/>
                    <a:pt x="26" y="418"/>
                    <a:pt x="26" y="418"/>
                  </a:cubicBezTo>
                  <a:cubicBezTo>
                    <a:pt x="26" y="418"/>
                    <a:pt x="26" y="418"/>
                    <a:pt x="26" y="418"/>
                  </a:cubicBezTo>
                  <a:cubicBezTo>
                    <a:pt x="35" y="427"/>
                    <a:pt x="47" y="432"/>
                    <a:pt x="59" y="432"/>
                  </a:cubicBezTo>
                  <a:cubicBezTo>
                    <a:pt x="60" y="432"/>
                    <a:pt x="60" y="432"/>
                    <a:pt x="60" y="432"/>
                  </a:cubicBezTo>
                  <a:cubicBezTo>
                    <a:pt x="60" y="432"/>
                    <a:pt x="60" y="432"/>
                    <a:pt x="60" y="432"/>
                  </a:cubicBezTo>
                  <a:cubicBezTo>
                    <a:pt x="66" y="432"/>
                    <a:pt x="72" y="431"/>
                    <a:pt x="78" y="428"/>
                  </a:cubicBezTo>
                  <a:cubicBezTo>
                    <a:pt x="78" y="428"/>
                    <a:pt x="78" y="428"/>
                    <a:pt x="78" y="428"/>
                  </a:cubicBezTo>
                  <a:cubicBezTo>
                    <a:pt x="78" y="428"/>
                    <a:pt x="79" y="428"/>
                    <a:pt x="79" y="428"/>
                  </a:cubicBezTo>
                  <a:cubicBezTo>
                    <a:pt x="83" y="426"/>
                    <a:pt x="83" y="426"/>
                    <a:pt x="83" y="426"/>
                  </a:cubicBezTo>
                  <a:cubicBezTo>
                    <a:pt x="83" y="426"/>
                    <a:pt x="45" y="397"/>
                    <a:pt x="42" y="367"/>
                  </a:cubicBezTo>
                  <a:cubicBezTo>
                    <a:pt x="42" y="367"/>
                    <a:pt x="42" y="366"/>
                    <a:pt x="42" y="365"/>
                  </a:cubicBezTo>
                  <a:cubicBezTo>
                    <a:pt x="42" y="327"/>
                    <a:pt x="107" y="104"/>
                    <a:pt x="107" y="29"/>
                  </a:cubicBezTo>
                  <a:cubicBezTo>
                    <a:pt x="107" y="28"/>
                    <a:pt x="107" y="28"/>
                    <a:pt x="107" y="27"/>
                  </a:cubicBezTo>
                  <a:cubicBezTo>
                    <a:pt x="107" y="25"/>
                    <a:pt x="107" y="23"/>
                    <a:pt x="107" y="22"/>
                  </a:cubicBezTo>
                  <a:cubicBezTo>
                    <a:pt x="70" y="17"/>
                    <a:pt x="35" y="10"/>
                    <a:pt x="1" y="0"/>
                  </a:cubicBezTo>
                </a:path>
              </a:pathLst>
            </a:custGeom>
            <a:solidFill>
              <a:srgbClr val="FDBE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6643" y="4745"/>
              <a:ext cx="947" cy="667"/>
            </a:xfrm>
            <a:custGeom>
              <a:avLst/>
              <a:gdLst>
                <a:gd name="T0" fmla="*/ 314 w 400"/>
                <a:gd name="T1" fmla="*/ 36 h 282"/>
                <a:gd name="T2" fmla="*/ 255 w 400"/>
                <a:gd name="T3" fmla="*/ 0 h 282"/>
                <a:gd name="T4" fmla="*/ 220 w 400"/>
                <a:gd name="T5" fmla="*/ 20 h 282"/>
                <a:gd name="T6" fmla="*/ 220 w 400"/>
                <a:gd name="T7" fmla="*/ 20 h 282"/>
                <a:gd name="T8" fmla="*/ 212 w 400"/>
                <a:gd name="T9" fmla="*/ 69 h 282"/>
                <a:gd name="T10" fmla="*/ 58 w 400"/>
                <a:gd name="T11" fmla="*/ 69 h 282"/>
                <a:gd name="T12" fmla="*/ 58 w 400"/>
                <a:gd name="T13" fmla="*/ 69 h 282"/>
                <a:gd name="T14" fmla="*/ 83 w 400"/>
                <a:gd name="T15" fmla="*/ 227 h 282"/>
                <a:gd name="T16" fmla="*/ 358 w 400"/>
                <a:gd name="T17" fmla="*/ 189 h 282"/>
                <a:gd name="T18" fmla="*/ 314 w 400"/>
                <a:gd name="T19" fmla="*/ 3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0" h="282">
                  <a:moveTo>
                    <a:pt x="314" y="36"/>
                  </a:moveTo>
                  <a:cubicBezTo>
                    <a:pt x="288" y="18"/>
                    <a:pt x="255" y="0"/>
                    <a:pt x="255" y="0"/>
                  </a:cubicBezTo>
                  <a:cubicBezTo>
                    <a:pt x="220" y="20"/>
                    <a:pt x="220" y="20"/>
                    <a:pt x="220" y="20"/>
                  </a:cubicBezTo>
                  <a:cubicBezTo>
                    <a:pt x="220" y="20"/>
                    <a:pt x="220" y="20"/>
                    <a:pt x="220" y="20"/>
                  </a:cubicBezTo>
                  <a:cubicBezTo>
                    <a:pt x="212" y="69"/>
                    <a:pt x="212" y="69"/>
                    <a:pt x="212" y="69"/>
                  </a:cubicBezTo>
                  <a:cubicBezTo>
                    <a:pt x="137" y="140"/>
                    <a:pt x="59" y="70"/>
                    <a:pt x="58" y="69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69"/>
                    <a:pt x="0" y="171"/>
                    <a:pt x="83" y="227"/>
                  </a:cubicBezTo>
                  <a:cubicBezTo>
                    <a:pt x="166" y="282"/>
                    <a:pt x="246" y="276"/>
                    <a:pt x="358" y="189"/>
                  </a:cubicBezTo>
                  <a:cubicBezTo>
                    <a:pt x="358" y="189"/>
                    <a:pt x="400" y="95"/>
                    <a:pt x="314" y="36"/>
                  </a:cubicBezTo>
                </a:path>
              </a:pathLst>
            </a:custGeom>
            <a:solidFill>
              <a:srgbClr val="7A28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6769" y="4745"/>
              <a:ext cx="764" cy="404"/>
            </a:xfrm>
            <a:custGeom>
              <a:avLst/>
              <a:gdLst>
                <a:gd name="T0" fmla="*/ 261 w 323"/>
                <a:gd name="T1" fmla="*/ 36 h 171"/>
                <a:gd name="T2" fmla="*/ 202 w 323"/>
                <a:gd name="T3" fmla="*/ 0 h 171"/>
                <a:gd name="T4" fmla="*/ 167 w 323"/>
                <a:gd name="T5" fmla="*/ 20 h 171"/>
                <a:gd name="T6" fmla="*/ 167 w 323"/>
                <a:gd name="T7" fmla="*/ 20 h 171"/>
                <a:gd name="T8" fmla="*/ 159 w 323"/>
                <a:gd name="T9" fmla="*/ 69 h 171"/>
                <a:gd name="T10" fmla="*/ 5 w 323"/>
                <a:gd name="T11" fmla="*/ 69 h 171"/>
                <a:gd name="T12" fmla="*/ 5 w 323"/>
                <a:gd name="T13" fmla="*/ 69 h 171"/>
                <a:gd name="T14" fmla="*/ 0 w 323"/>
                <a:gd name="T15" fmla="*/ 80 h 171"/>
                <a:gd name="T16" fmla="*/ 135 w 323"/>
                <a:gd name="T17" fmla="*/ 109 h 171"/>
                <a:gd name="T18" fmla="*/ 213 w 323"/>
                <a:gd name="T19" fmla="*/ 116 h 171"/>
                <a:gd name="T20" fmla="*/ 254 w 323"/>
                <a:gd name="T21" fmla="*/ 80 h 171"/>
                <a:gd name="T22" fmla="*/ 301 w 323"/>
                <a:gd name="T23" fmla="*/ 171 h 171"/>
                <a:gd name="T24" fmla="*/ 312 w 323"/>
                <a:gd name="T25" fmla="*/ 170 h 171"/>
                <a:gd name="T26" fmla="*/ 261 w 323"/>
                <a:gd name="T27" fmla="*/ 3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3" h="171">
                  <a:moveTo>
                    <a:pt x="261" y="36"/>
                  </a:moveTo>
                  <a:cubicBezTo>
                    <a:pt x="235" y="18"/>
                    <a:pt x="202" y="0"/>
                    <a:pt x="202" y="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59" y="69"/>
                    <a:pt x="159" y="69"/>
                    <a:pt x="159" y="69"/>
                  </a:cubicBezTo>
                  <a:cubicBezTo>
                    <a:pt x="84" y="140"/>
                    <a:pt x="6" y="70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3" y="73"/>
                    <a:pt x="0" y="80"/>
                  </a:cubicBezTo>
                  <a:cubicBezTo>
                    <a:pt x="18" y="98"/>
                    <a:pt x="62" y="130"/>
                    <a:pt x="135" y="109"/>
                  </a:cubicBezTo>
                  <a:cubicBezTo>
                    <a:pt x="135" y="109"/>
                    <a:pt x="159" y="163"/>
                    <a:pt x="213" y="116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0"/>
                    <a:pt x="301" y="100"/>
                    <a:pt x="301" y="171"/>
                  </a:cubicBezTo>
                  <a:cubicBezTo>
                    <a:pt x="312" y="170"/>
                    <a:pt x="312" y="170"/>
                    <a:pt x="312" y="170"/>
                  </a:cubicBezTo>
                  <a:cubicBezTo>
                    <a:pt x="319" y="139"/>
                    <a:pt x="323" y="79"/>
                    <a:pt x="261" y="36"/>
                  </a:cubicBezTo>
                </a:path>
              </a:pathLst>
            </a:custGeom>
            <a:solidFill>
              <a:srgbClr val="6B1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6736" y="5126"/>
              <a:ext cx="774" cy="286"/>
            </a:xfrm>
            <a:custGeom>
              <a:avLst/>
              <a:gdLst>
                <a:gd name="T0" fmla="*/ 37 w 327"/>
                <a:gd name="T1" fmla="*/ 40 h 121"/>
                <a:gd name="T2" fmla="*/ 0 w 327"/>
                <a:gd name="T3" fmla="*/ 0 h 121"/>
                <a:gd name="T4" fmla="*/ 44 w 327"/>
                <a:gd name="T5" fmla="*/ 66 h 121"/>
                <a:gd name="T6" fmla="*/ 319 w 327"/>
                <a:gd name="T7" fmla="*/ 28 h 121"/>
                <a:gd name="T8" fmla="*/ 327 w 327"/>
                <a:gd name="T9" fmla="*/ 1 h 121"/>
                <a:gd name="T10" fmla="*/ 37 w 327"/>
                <a:gd name="T11" fmla="*/ 4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7" h="121">
                  <a:moveTo>
                    <a:pt x="37" y="40"/>
                  </a:moveTo>
                  <a:cubicBezTo>
                    <a:pt x="19" y="28"/>
                    <a:pt x="8" y="14"/>
                    <a:pt x="0" y="0"/>
                  </a:cubicBezTo>
                  <a:cubicBezTo>
                    <a:pt x="4" y="23"/>
                    <a:pt x="16" y="47"/>
                    <a:pt x="44" y="66"/>
                  </a:cubicBezTo>
                  <a:cubicBezTo>
                    <a:pt x="127" y="121"/>
                    <a:pt x="207" y="115"/>
                    <a:pt x="319" y="28"/>
                  </a:cubicBezTo>
                  <a:cubicBezTo>
                    <a:pt x="319" y="28"/>
                    <a:pt x="324" y="18"/>
                    <a:pt x="327" y="1"/>
                  </a:cubicBezTo>
                  <a:cubicBezTo>
                    <a:pt x="209" y="93"/>
                    <a:pt x="125" y="98"/>
                    <a:pt x="37" y="40"/>
                  </a:cubicBezTo>
                  <a:close/>
                </a:path>
              </a:pathLst>
            </a:custGeom>
            <a:solidFill>
              <a:srgbClr val="6B1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1"/>
            <p:cNvSpPr>
              <a:spLocks/>
            </p:cNvSpPr>
            <p:nvPr/>
          </p:nvSpPr>
          <p:spPr bwMode="auto">
            <a:xfrm>
              <a:off x="8324" y="5554"/>
              <a:ext cx="461" cy="341"/>
            </a:xfrm>
            <a:custGeom>
              <a:avLst/>
              <a:gdLst>
                <a:gd name="T0" fmla="*/ 174 w 195"/>
                <a:gd name="T1" fmla="*/ 75 h 144"/>
                <a:gd name="T2" fmla="*/ 171 w 195"/>
                <a:gd name="T3" fmla="*/ 127 h 144"/>
                <a:gd name="T4" fmla="*/ 83 w 195"/>
                <a:gd name="T5" fmla="*/ 118 h 144"/>
                <a:gd name="T6" fmla="*/ 0 w 195"/>
                <a:gd name="T7" fmla="*/ 43 h 144"/>
                <a:gd name="T8" fmla="*/ 79 w 195"/>
                <a:gd name="T9" fmla="*/ 22 h 144"/>
                <a:gd name="T10" fmla="*/ 174 w 195"/>
                <a:gd name="T11" fmla="*/ 7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144">
                  <a:moveTo>
                    <a:pt x="174" y="75"/>
                  </a:moveTo>
                  <a:cubicBezTo>
                    <a:pt x="174" y="75"/>
                    <a:pt x="195" y="113"/>
                    <a:pt x="171" y="127"/>
                  </a:cubicBezTo>
                  <a:cubicBezTo>
                    <a:pt x="147" y="141"/>
                    <a:pt x="118" y="144"/>
                    <a:pt x="83" y="118"/>
                  </a:cubicBezTo>
                  <a:cubicBezTo>
                    <a:pt x="47" y="92"/>
                    <a:pt x="0" y="73"/>
                    <a:pt x="0" y="43"/>
                  </a:cubicBezTo>
                  <a:cubicBezTo>
                    <a:pt x="0" y="13"/>
                    <a:pt x="41" y="0"/>
                    <a:pt x="79" y="22"/>
                  </a:cubicBezTo>
                  <a:cubicBezTo>
                    <a:pt x="118" y="44"/>
                    <a:pt x="174" y="75"/>
                    <a:pt x="174" y="75"/>
                  </a:cubicBezTo>
                  <a:close/>
                </a:path>
              </a:pathLst>
            </a:custGeom>
            <a:solidFill>
              <a:srgbClr val="121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2"/>
            <p:cNvSpPr>
              <a:spLocks/>
            </p:cNvSpPr>
            <p:nvPr/>
          </p:nvSpPr>
          <p:spPr bwMode="auto">
            <a:xfrm>
              <a:off x="8537" y="4671"/>
              <a:ext cx="274" cy="1122"/>
            </a:xfrm>
            <a:custGeom>
              <a:avLst/>
              <a:gdLst>
                <a:gd name="T0" fmla="*/ 98 w 116"/>
                <a:gd name="T1" fmla="*/ 143 h 474"/>
                <a:gd name="T2" fmla="*/ 98 w 116"/>
                <a:gd name="T3" fmla="*/ 443 h 474"/>
                <a:gd name="T4" fmla="*/ 0 w 116"/>
                <a:gd name="T5" fmla="*/ 443 h 474"/>
                <a:gd name="T6" fmla="*/ 0 w 116"/>
                <a:gd name="T7" fmla="*/ 107 h 474"/>
                <a:gd name="T8" fmla="*/ 116 w 116"/>
                <a:gd name="T9" fmla="*/ 5 h 474"/>
                <a:gd name="T10" fmla="*/ 98 w 116"/>
                <a:gd name="T11" fmla="*/ 143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474">
                  <a:moveTo>
                    <a:pt x="98" y="143"/>
                  </a:moveTo>
                  <a:cubicBezTo>
                    <a:pt x="98" y="443"/>
                    <a:pt x="98" y="443"/>
                    <a:pt x="98" y="443"/>
                  </a:cubicBezTo>
                  <a:cubicBezTo>
                    <a:pt x="98" y="443"/>
                    <a:pt x="49" y="474"/>
                    <a:pt x="0" y="443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47"/>
                    <a:pt x="56" y="0"/>
                    <a:pt x="116" y="5"/>
                  </a:cubicBezTo>
                  <a:cubicBezTo>
                    <a:pt x="98" y="143"/>
                    <a:pt x="98" y="143"/>
                    <a:pt x="98" y="143"/>
                  </a:cubicBezTo>
                </a:path>
              </a:pathLst>
            </a:custGeom>
            <a:solidFill>
              <a:srgbClr val="535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3"/>
            <p:cNvSpPr>
              <a:spLocks/>
            </p:cNvSpPr>
            <p:nvPr/>
          </p:nvSpPr>
          <p:spPr bwMode="auto">
            <a:xfrm>
              <a:off x="6915" y="3689"/>
              <a:ext cx="2067" cy="1370"/>
            </a:xfrm>
            <a:custGeom>
              <a:avLst/>
              <a:gdLst>
                <a:gd name="T0" fmla="*/ 740 w 873"/>
                <a:gd name="T1" fmla="*/ 97 h 579"/>
                <a:gd name="T2" fmla="*/ 133 w 873"/>
                <a:gd name="T3" fmla="*/ 97 h 579"/>
                <a:gd name="T4" fmla="*/ 9 w 873"/>
                <a:gd name="T5" fmla="*/ 290 h 579"/>
                <a:gd name="T6" fmla="*/ 133 w 873"/>
                <a:gd name="T7" fmla="*/ 483 h 579"/>
                <a:gd name="T8" fmla="*/ 740 w 873"/>
                <a:gd name="T9" fmla="*/ 483 h 579"/>
                <a:gd name="T10" fmla="*/ 864 w 873"/>
                <a:gd name="T11" fmla="*/ 290 h 579"/>
                <a:gd name="T12" fmla="*/ 740 w 873"/>
                <a:gd name="T13" fmla="*/ 97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3" h="579">
                  <a:moveTo>
                    <a:pt x="740" y="97"/>
                  </a:moveTo>
                  <a:cubicBezTo>
                    <a:pt x="572" y="0"/>
                    <a:pt x="301" y="0"/>
                    <a:pt x="133" y="97"/>
                  </a:cubicBezTo>
                  <a:cubicBezTo>
                    <a:pt x="42" y="150"/>
                    <a:pt x="0" y="220"/>
                    <a:pt x="9" y="290"/>
                  </a:cubicBezTo>
                  <a:cubicBezTo>
                    <a:pt x="0" y="359"/>
                    <a:pt x="42" y="430"/>
                    <a:pt x="133" y="483"/>
                  </a:cubicBezTo>
                  <a:cubicBezTo>
                    <a:pt x="301" y="579"/>
                    <a:pt x="572" y="579"/>
                    <a:pt x="740" y="483"/>
                  </a:cubicBezTo>
                  <a:cubicBezTo>
                    <a:pt x="831" y="430"/>
                    <a:pt x="873" y="359"/>
                    <a:pt x="864" y="290"/>
                  </a:cubicBezTo>
                  <a:cubicBezTo>
                    <a:pt x="873" y="220"/>
                    <a:pt x="831" y="150"/>
                    <a:pt x="740" y="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4"/>
            <p:cNvSpPr>
              <a:spLocks/>
            </p:cNvSpPr>
            <p:nvPr/>
          </p:nvSpPr>
          <p:spPr bwMode="auto">
            <a:xfrm>
              <a:off x="6835" y="3689"/>
              <a:ext cx="2227" cy="1288"/>
            </a:xfrm>
            <a:custGeom>
              <a:avLst/>
              <a:gdLst>
                <a:gd name="T0" fmla="*/ 774 w 941"/>
                <a:gd name="T1" fmla="*/ 447 h 544"/>
                <a:gd name="T2" fmla="*/ 167 w 941"/>
                <a:gd name="T3" fmla="*/ 447 h 544"/>
                <a:gd name="T4" fmla="*/ 167 w 941"/>
                <a:gd name="T5" fmla="*/ 97 h 544"/>
                <a:gd name="T6" fmla="*/ 774 w 941"/>
                <a:gd name="T7" fmla="*/ 97 h 544"/>
                <a:gd name="T8" fmla="*/ 774 w 941"/>
                <a:gd name="T9" fmla="*/ 447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1" h="544">
                  <a:moveTo>
                    <a:pt x="774" y="447"/>
                  </a:moveTo>
                  <a:cubicBezTo>
                    <a:pt x="606" y="544"/>
                    <a:pt x="335" y="544"/>
                    <a:pt x="167" y="447"/>
                  </a:cubicBezTo>
                  <a:cubicBezTo>
                    <a:pt x="0" y="350"/>
                    <a:pt x="0" y="193"/>
                    <a:pt x="167" y="97"/>
                  </a:cubicBezTo>
                  <a:cubicBezTo>
                    <a:pt x="335" y="0"/>
                    <a:pt x="606" y="0"/>
                    <a:pt x="774" y="97"/>
                  </a:cubicBezTo>
                  <a:cubicBezTo>
                    <a:pt x="941" y="193"/>
                    <a:pt x="941" y="350"/>
                    <a:pt x="774" y="447"/>
                  </a:cubicBezTo>
                </a:path>
              </a:pathLst>
            </a:custGeom>
            <a:solidFill>
              <a:srgbClr val="F1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5"/>
            <p:cNvSpPr>
              <a:spLocks/>
            </p:cNvSpPr>
            <p:nvPr/>
          </p:nvSpPr>
          <p:spPr bwMode="auto">
            <a:xfrm>
              <a:off x="7083" y="4271"/>
              <a:ext cx="337" cy="131"/>
            </a:xfrm>
            <a:custGeom>
              <a:avLst/>
              <a:gdLst>
                <a:gd name="T0" fmla="*/ 337 w 337"/>
                <a:gd name="T1" fmla="*/ 0 h 131"/>
                <a:gd name="T2" fmla="*/ 0 w 337"/>
                <a:gd name="T3" fmla="*/ 0 h 131"/>
                <a:gd name="T4" fmla="*/ 114 w 337"/>
                <a:gd name="T5" fmla="*/ 131 h 131"/>
                <a:gd name="T6" fmla="*/ 337 w 337"/>
                <a:gd name="T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" h="131">
                  <a:moveTo>
                    <a:pt x="337" y="0"/>
                  </a:moveTo>
                  <a:lnTo>
                    <a:pt x="0" y="0"/>
                  </a:lnTo>
                  <a:lnTo>
                    <a:pt x="114" y="131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6"/>
            <p:cNvSpPr>
              <a:spLocks/>
            </p:cNvSpPr>
            <p:nvPr/>
          </p:nvSpPr>
          <p:spPr bwMode="auto">
            <a:xfrm>
              <a:off x="7083" y="4271"/>
              <a:ext cx="337" cy="131"/>
            </a:xfrm>
            <a:custGeom>
              <a:avLst/>
              <a:gdLst>
                <a:gd name="T0" fmla="*/ 337 w 337"/>
                <a:gd name="T1" fmla="*/ 0 h 131"/>
                <a:gd name="T2" fmla="*/ 0 w 337"/>
                <a:gd name="T3" fmla="*/ 0 h 131"/>
                <a:gd name="T4" fmla="*/ 114 w 337"/>
                <a:gd name="T5" fmla="*/ 131 h 131"/>
                <a:gd name="T6" fmla="*/ 337 w 337"/>
                <a:gd name="T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" h="131">
                  <a:moveTo>
                    <a:pt x="337" y="0"/>
                  </a:moveTo>
                  <a:lnTo>
                    <a:pt x="0" y="0"/>
                  </a:lnTo>
                  <a:lnTo>
                    <a:pt x="114" y="131"/>
                  </a:lnTo>
                  <a:lnTo>
                    <a:pt x="33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7"/>
            <p:cNvSpPr>
              <a:spLocks/>
            </p:cNvSpPr>
            <p:nvPr/>
          </p:nvSpPr>
          <p:spPr bwMode="auto">
            <a:xfrm>
              <a:off x="6915" y="4376"/>
              <a:ext cx="2067" cy="683"/>
            </a:xfrm>
            <a:custGeom>
              <a:avLst/>
              <a:gdLst>
                <a:gd name="T0" fmla="*/ 740 w 873"/>
                <a:gd name="T1" fmla="*/ 157 h 289"/>
                <a:gd name="T2" fmla="*/ 133 w 873"/>
                <a:gd name="T3" fmla="*/ 157 h 289"/>
                <a:gd name="T4" fmla="*/ 9 w 873"/>
                <a:gd name="T5" fmla="*/ 0 h 289"/>
                <a:gd name="T6" fmla="*/ 133 w 873"/>
                <a:gd name="T7" fmla="*/ 193 h 289"/>
                <a:gd name="T8" fmla="*/ 740 w 873"/>
                <a:gd name="T9" fmla="*/ 193 h 289"/>
                <a:gd name="T10" fmla="*/ 864 w 873"/>
                <a:gd name="T11" fmla="*/ 0 h 289"/>
                <a:gd name="T12" fmla="*/ 740 w 873"/>
                <a:gd name="T13" fmla="*/ 15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3" h="289">
                  <a:moveTo>
                    <a:pt x="740" y="157"/>
                  </a:moveTo>
                  <a:cubicBezTo>
                    <a:pt x="572" y="254"/>
                    <a:pt x="301" y="254"/>
                    <a:pt x="133" y="157"/>
                  </a:cubicBezTo>
                  <a:cubicBezTo>
                    <a:pt x="57" y="113"/>
                    <a:pt x="16" y="57"/>
                    <a:pt x="9" y="0"/>
                  </a:cubicBezTo>
                  <a:cubicBezTo>
                    <a:pt x="0" y="69"/>
                    <a:pt x="42" y="140"/>
                    <a:pt x="133" y="193"/>
                  </a:cubicBezTo>
                  <a:cubicBezTo>
                    <a:pt x="301" y="289"/>
                    <a:pt x="572" y="289"/>
                    <a:pt x="740" y="193"/>
                  </a:cubicBezTo>
                  <a:cubicBezTo>
                    <a:pt x="831" y="140"/>
                    <a:pt x="873" y="69"/>
                    <a:pt x="864" y="0"/>
                  </a:cubicBezTo>
                  <a:cubicBezTo>
                    <a:pt x="857" y="57"/>
                    <a:pt x="816" y="113"/>
                    <a:pt x="740" y="157"/>
                  </a:cubicBezTo>
                </a:path>
              </a:pathLst>
            </a:custGeom>
            <a:solidFill>
              <a:srgbClr val="C5C7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8"/>
            <p:cNvSpPr>
              <a:spLocks/>
            </p:cNvSpPr>
            <p:nvPr/>
          </p:nvSpPr>
          <p:spPr bwMode="auto">
            <a:xfrm>
              <a:off x="7192" y="4702"/>
              <a:ext cx="1546" cy="220"/>
            </a:xfrm>
            <a:custGeom>
              <a:avLst/>
              <a:gdLst>
                <a:gd name="T0" fmla="*/ 653 w 653"/>
                <a:gd name="T1" fmla="*/ 0 h 93"/>
                <a:gd name="T2" fmla="*/ 646 w 653"/>
                <a:gd name="T3" fmla="*/ 4 h 93"/>
                <a:gd name="T4" fmla="*/ 639 w 653"/>
                <a:gd name="T5" fmla="*/ 9 h 93"/>
                <a:gd name="T6" fmla="*/ 628 w 653"/>
                <a:gd name="T7" fmla="*/ 16 h 93"/>
                <a:gd name="T8" fmla="*/ 615 w 653"/>
                <a:gd name="T9" fmla="*/ 24 h 93"/>
                <a:gd name="T10" fmla="*/ 607 w 653"/>
                <a:gd name="T11" fmla="*/ 28 h 93"/>
                <a:gd name="T12" fmla="*/ 599 w 653"/>
                <a:gd name="T13" fmla="*/ 33 h 93"/>
                <a:gd name="T14" fmla="*/ 590 w 653"/>
                <a:gd name="T15" fmla="*/ 37 h 93"/>
                <a:gd name="T16" fmla="*/ 580 w 653"/>
                <a:gd name="T17" fmla="*/ 42 h 93"/>
                <a:gd name="T18" fmla="*/ 559 w 653"/>
                <a:gd name="T19" fmla="*/ 51 h 93"/>
                <a:gd name="T20" fmla="*/ 509 w 653"/>
                <a:gd name="T21" fmla="*/ 67 h 93"/>
                <a:gd name="T22" fmla="*/ 482 w 653"/>
                <a:gd name="T23" fmla="*/ 75 h 93"/>
                <a:gd name="T24" fmla="*/ 453 w 653"/>
                <a:gd name="T25" fmla="*/ 81 h 93"/>
                <a:gd name="T26" fmla="*/ 392 w 653"/>
                <a:gd name="T27" fmla="*/ 90 h 93"/>
                <a:gd name="T28" fmla="*/ 328 w 653"/>
                <a:gd name="T29" fmla="*/ 93 h 93"/>
                <a:gd name="T30" fmla="*/ 264 w 653"/>
                <a:gd name="T31" fmla="*/ 91 h 93"/>
                <a:gd name="T32" fmla="*/ 202 w 653"/>
                <a:gd name="T33" fmla="*/ 84 h 93"/>
                <a:gd name="T34" fmla="*/ 145 w 653"/>
                <a:gd name="T35" fmla="*/ 72 h 93"/>
                <a:gd name="T36" fmla="*/ 119 w 653"/>
                <a:gd name="T37" fmla="*/ 64 h 93"/>
                <a:gd name="T38" fmla="*/ 96 w 653"/>
                <a:gd name="T39" fmla="*/ 56 h 93"/>
                <a:gd name="T40" fmla="*/ 85 w 653"/>
                <a:gd name="T41" fmla="*/ 52 h 93"/>
                <a:gd name="T42" fmla="*/ 74 w 653"/>
                <a:gd name="T43" fmla="*/ 48 h 93"/>
                <a:gd name="T44" fmla="*/ 55 w 653"/>
                <a:gd name="T45" fmla="*/ 39 h 93"/>
                <a:gd name="T46" fmla="*/ 39 w 653"/>
                <a:gd name="T47" fmla="*/ 31 h 93"/>
                <a:gd name="T48" fmla="*/ 25 w 653"/>
                <a:gd name="T49" fmla="*/ 24 h 93"/>
                <a:gd name="T50" fmla="*/ 6 w 653"/>
                <a:gd name="T51" fmla="*/ 13 h 93"/>
                <a:gd name="T52" fmla="*/ 0 w 653"/>
                <a:gd name="T53" fmla="*/ 9 h 93"/>
                <a:gd name="T54" fmla="*/ 6 w 653"/>
                <a:gd name="T55" fmla="*/ 13 h 93"/>
                <a:gd name="T56" fmla="*/ 25 w 653"/>
                <a:gd name="T57" fmla="*/ 23 h 93"/>
                <a:gd name="T58" fmla="*/ 39 w 653"/>
                <a:gd name="T59" fmla="*/ 30 h 93"/>
                <a:gd name="T60" fmla="*/ 56 w 653"/>
                <a:gd name="T61" fmla="*/ 38 h 93"/>
                <a:gd name="T62" fmla="*/ 75 w 653"/>
                <a:gd name="T63" fmla="*/ 46 h 93"/>
                <a:gd name="T64" fmla="*/ 85 w 653"/>
                <a:gd name="T65" fmla="*/ 50 h 93"/>
                <a:gd name="T66" fmla="*/ 96 w 653"/>
                <a:gd name="T67" fmla="*/ 54 h 93"/>
                <a:gd name="T68" fmla="*/ 120 w 653"/>
                <a:gd name="T69" fmla="*/ 62 h 93"/>
                <a:gd name="T70" fmla="*/ 146 w 653"/>
                <a:gd name="T71" fmla="*/ 69 h 93"/>
                <a:gd name="T72" fmla="*/ 203 w 653"/>
                <a:gd name="T73" fmla="*/ 80 h 93"/>
                <a:gd name="T74" fmla="*/ 264 w 653"/>
                <a:gd name="T75" fmla="*/ 87 h 93"/>
                <a:gd name="T76" fmla="*/ 328 w 653"/>
                <a:gd name="T77" fmla="*/ 89 h 93"/>
                <a:gd name="T78" fmla="*/ 391 w 653"/>
                <a:gd name="T79" fmla="*/ 86 h 93"/>
                <a:gd name="T80" fmla="*/ 452 w 653"/>
                <a:gd name="T81" fmla="*/ 77 h 93"/>
                <a:gd name="T82" fmla="*/ 481 w 653"/>
                <a:gd name="T83" fmla="*/ 72 h 93"/>
                <a:gd name="T84" fmla="*/ 509 w 653"/>
                <a:gd name="T85" fmla="*/ 65 h 93"/>
                <a:gd name="T86" fmla="*/ 558 w 653"/>
                <a:gd name="T87" fmla="*/ 49 h 93"/>
                <a:gd name="T88" fmla="*/ 579 w 653"/>
                <a:gd name="T89" fmla="*/ 40 h 93"/>
                <a:gd name="T90" fmla="*/ 589 w 653"/>
                <a:gd name="T91" fmla="*/ 36 h 93"/>
                <a:gd name="T92" fmla="*/ 598 w 653"/>
                <a:gd name="T93" fmla="*/ 31 h 93"/>
                <a:gd name="T94" fmla="*/ 606 w 653"/>
                <a:gd name="T95" fmla="*/ 27 h 93"/>
                <a:gd name="T96" fmla="*/ 614 w 653"/>
                <a:gd name="T97" fmla="*/ 23 h 93"/>
                <a:gd name="T98" fmla="*/ 628 w 653"/>
                <a:gd name="T99" fmla="*/ 15 h 93"/>
                <a:gd name="T100" fmla="*/ 638 w 653"/>
                <a:gd name="T101" fmla="*/ 9 h 93"/>
                <a:gd name="T102" fmla="*/ 646 w 653"/>
                <a:gd name="T103" fmla="*/ 4 h 93"/>
                <a:gd name="T104" fmla="*/ 653 w 653"/>
                <a:gd name="T10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53" h="93">
                  <a:moveTo>
                    <a:pt x="653" y="0"/>
                  </a:moveTo>
                  <a:cubicBezTo>
                    <a:pt x="653" y="0"/>
                    <a:pt x="650" y="1"/>
                    <a:pt x="646" y="4"/>
                  </a:cubicBezTo>
                  <a:cubicBezTo>
                    <a:pt x="644" y="6"/>
                    <a:pt x="642" y="7"/>
                    <a:pt x="639" y="9"/>
                  </a:cubicBezTo>
                  <a:cubicBezTo>
                    <a:pt x="636" y="11"/>
                    <a:pt x="632" y="14"/>
                    <a:pt x="628" y="16"/>
                  </a:cubicBezTo>
                  <a:cubicBezTo>
                    <a:pt x="624" y="19"/>
                    <a:pt x="620" y="21"/>
                    <a:pt x="615" y="24"/>
                  </a:cubicBezTo>
                  <a:cubicBezTo>
                    <a:pt x="612" y="25"/>
                    <a:pt x="610" y="27"/>
                    <a:pt x="607" y="28"/>
                  </a:cubicBezTo>
                  <a:cubicBezTo>
                    <a:pt x="604" y="30"/>
                    <a:pt x="601" y="31"/>
                    <a:pt x="599" y="33"/>
                  </a:cubicBezTo>
                  <a:cubicBezTo>
                    <a:pt x="596" y="34"/>
                    <a:pt x="593" y="36"/>
                    <a:pt x="590" y="37"/>
                  </a:cubicBezTo>
                  <a:cubicBezTo>
                    <a:pt x="586" y="39"/>
                    <a:pt x="583" y="40"/>
                    <a:pt x="580" y="42"/>
                  </a:cubicBezTo>
                  <a:cubicBezTo>
                    <a:pt x="573" y="45"/>
                    <a:pt x="566" y="48"/>
                    <a:pt x="559" y="51"/>
                  </a:cubicBezTo>
                  <a:cubicBezTo>
                    <a:pt x="544" y="56"/>
                    <a:pt x="527" y="62"/>
                    <a:pt x="509" y="67"/>
                  </a:cubicBezTo>
                  <a:cubicBezTo>
                    <a:pt x="501" y="70"/>
                    <a:pt x="491" y="72"/>
                    <a:pt x="482" y="75"/>
                  </a:cubicBezTo>
                  <a:cubicBezTo>
                    <a:pt x="472" y="77"/>
                    <a:pt x="463" y="79"/>
                    <a:pt x="453" y="81"/>
                  </a:cubicBezTo>
                  <a:cubicBezTo>
                    <a:pt x="433" y="85"/>
                    <a:pt x="413" y="88"/>
                    <a:pt x="392" y="90"/>
                  </a:cubicBezTo>
                  <a:cubicBezTo>
                    <a:pt x="371" y="92"/>
                    <a:pt x="349" y="93"/>
                    <a:pt x="328" y="93"/>
                  </a:cubicBezTo>
                  <a:cubicBezTo>
                    <a:pt x="306" y="93"/>
                    <a:pt x="285" y="93"/>
                    <a:pt x="264" y="91"/>
                  </a:cubicBezTo>
                  <a:cubicBezTo>
                    <a:pt x="243" y="89"/>
                    <a:pt x="222" y="87"/>
                    <a:pt x="202" y="84"/>
                  </a:cubicBezTo>
                  <a:cubicBezTo>
                    <a:pt x="182" y="80"/>
                    <a:pt x="163" y="76"/>
                    <a:pt x="145" y="72"/>
                  </a:cubicBezTo>
                  <a:cubicBezTo>
                    <a:pt x="136" y="69"/>
                    <a:pt x="128" y="67"/>
                    <a:pt x="119" y="64"/>
                  </a:cubicBezTo>
                  <a:cubicBezTo>
                    <a:pt x="111" y="61"/>
                    <a:pt x="103" y="59"/>
                    <a:pt x="96" y="56"/>
                  </a:cubicBezTo>
                  <a:cubicBezTo>
                    <a:pt x="92" y="55"/>
                    <a:pt x="88" y="53"/>
                    <a:pt x="85" y="52"/>
                  </a:cubicBezTo>
                  <a:cubicBezTo>
                    <a:pt x="81" y="51"/>
                    <a:pt x="77" y="49"/>
                    <a:pt x="74" y="48"/>
                  </a:cubicBezTo>
                  <a:cubicBezTo>
                    <a:pt x="67" y="45"/>
                    <a:pt x="61" y="42"/>
                    <a:pt x="55" y="39"/>
                  </a:cubicBezTo>
                  <a:cubicBezTo>
                    <a:pt x="49" y="37"/>
                    <a:pt x="44" y="34"/>
                    <a:pt x="39" y="31"/>
                  </a:cubicBezTo>
                  <a:cubicBezTo>
                    <a:pt x="34" y="29"/>
                    <a:pt x="29" y="26"/>
                    <a:pt x="25" y="24"/>
                  </a:cubicBezTo>
                  <a:cubicBezTo>
                    <a:pt x="17" y="20"/>
                    <a:pt x="11" y="16"/>
                    <a:pt x="6" y="13"/>
                  </a:cubicBezTo>
                  <a:cubicBezTo>
                    <a:pt x="2" y="10"/>
                    <a:pt x="0" y="9"/>
                    <a:pt x="0" y="9"/>
                  </a:cubicBezTo>
                  <a:cubicBezTo>
                    <a:pt x="0" y="9"/>
                    <a:pt x="2" y="10"/>
                    <a:pt x="6" y="13"/>
                  </a:cubicBezTo>
                  <a:cubicBezTo>
                    <a:pt x="11" y="15"/>
                    <a:pt x="17" y="19"/>
                    <a:pt x="25" y="23"/>
                  </a:cubicBezTo>
                  <a:cubicBezTo>
                    <a:pt x="29" y="26"/>
                    <a:pt x="34" y="28"/>
                    <a:pt x="39" y="30"/>
                  </a:cubicBezTo>
                  <a:cubicBezTo>
                    <a:pt x="44" y="33"/>
                    <a:pt x="50" y="36"/>
                    <a:pt x="56" y="38"/>
                  </a:cubicBezTo>
                  <a:cubicBezTo>
                    <a:pt x="62" y="41"/>
                    <a:pt x="68" y="44"/>
                    <a:pt x="75" y="46"/>
                  </a:cubicBezTo>
                  <a:cubicBezTo>
                    <a:pt x="78" y="47"/>
                    <a:pt x="82" y="49"/>
                    <a:pt x="85" y="50"/>
                  </a:cubicBezTo>
                  <a:cubicBezTo>
                    <a:pt x="89" y="51"/>
                    <a:pt x="93" y="53"/>
                    <a:pt x="96" y="54"/>
                  </a:cubicBezTo>
                  <a:cubicBezTo>
                    <a:pt x="104" y="57"/>
                    <a:pt x="112" y="59"/>
                    <a:pt x="120" y="62"/>
                  </a:cubicBezTo>
                  <a:cubicBezTo>
                    <a:pt x="129" y="64"/>
                    <a:pt x="137" y="67"/>
                    <a:pt x="146" y="69"/>
                  </a:cubicBezTo>
                  <a:cubicBezTo>
                    <a:pt x="164" y="73"/>
                    <a:pt x="183" y="77"/>
                    <a:pt x="203" y="80"/>
                  </a:cubicBezTo>
                  <a:cubicBezTo>
                    <a:pt x="222" y="84"/>
                    <a:pt x="243" y="86"/>
                    <a:pt x="264" y="87"/>
                  </a:cubicBezTo>
                  <a:cubicBezTo>
                    <a:pt x="285" y="89"/>
                    <a:pt x="306" y="90"/>
                    <a:pt x="328" y="89"/>
                  </a:cubicBezTo>
                  <a:cubicBezTo>
                    <a:pt x="349" y="89"/>
                    <a:pt x="370" y="88"/>
                    <a:pt x="391" y="86"/>
                  </a:cubicBezTo>
                  <a:cubicBezTo>
                    <a:pt x="412" y="84"/>
                    <a:pt x="433" y="81"/>
                    <a:pt x="452" y="77"/>
                  </a:cubicBezTo>
                  <a:cubicBezTo>
                    <a:pt x="462" y="76"/>
                    <a:pt x="472" y="73"/>
                    <a:pt x="481" y="72"/>
                  </a:cubicBezTo>
                  <a:cubicBezTo>
                    <a:pt x="491" y="69"/>
                    <a:pt x="500" y="67"/>
                    <a:pt x="509" y="65"/>
                  </a:cubicBezTo>
                  <a:cubicBezTo>
                    <a:pt x="526" y="60"/>
                    <a:pt x="543" y="54"/>
                    <a:pt x="558" y="49"/>
                  </a:cubicBezTo>
                  <a:cubicBezTo>
                    <a:pt x="565" y="46"/>
                    <a:pt x="572" y="43"/>
                    <a:pt x="579" y="40"/>
                  </a:cubicBezTo>
                  <a:cubicBezTo>
                    <a:pt x="582" y="38"/>
                    <a:pt x="586" y="37"/>
                    <a:pt x="589" y="36"/>
                  </a:cubicBezTo>
                  <a:cubicBezTo>
                    <a:pt x="592" y="34"/>
                    <a:pt x="595" y="33"/>
                    <a:pt x="598" y="31"/>
                  </a:cubicBezTo>
                  <a:cubicBezTo>
                    <a:pt x="601" y="30"/>
                    <a:pt x="604" y="29"/>
                    <a:pt x="606" y="27"/>
                  </a:cubicBezTo>
                  <a:cubicBezTo>
                    <a:pt x="609" y="26"/>
                    <a:pt x="612" y="24"/>
                    <a:pt x="614" y="23"/>
                  </a:cubicBezTo>
                  <a:cubicBezTo>
                    <a:pt x="619" y="20"/>
                    <a:pt x="624" y="18"/>
                    <a:pt x="628" y="15"/>
                  </a:cubicBezTo>
                  <a:cubicBezTo>
                    <a:pt x="632" y="13"/>
                    <a:pt x="635" y="11"/>
                    <a:pt x="638" y="9"/>
                  </a:cubicBezTo>
                  <a:cubicBezTo>
                    <a:pt x="642" y="7"/>
                    <a:pt x="644" y="5"/>
                    <a:pt x="646" y="4"/>
                  </a:cubicBezTo>
                  <a:cubicBezTo>
                    <a:pt x="650" y="1"/>
                    <a:pt x="653" y="0"/>
                    <a:pt x="65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" name="Freeform 59"/>
            <p:cNvSpPr>
              <a:spLocks/>
            </p:cNvSpPr>
            <p:nvPr/>
          </p:nvSpPr>
          <p:spPr bwMode="auto">
            <a:xfrm>
              <a:off x="7420" y="3869"/>
              <a:ext cx="582" cy="684"/>
            </a:xfrm>
            <a:custGeom>
              <a:avLst/>
              <a:gdLst>
                <a:gd name="T0" fmla="*/ 97 w 582"/>
                <a:gd name="T1" fmla="*/ 0 h 684"/>
                <a:gd name="T2" fmla="*/ 78 w 582"/>
                <a:gd name="T3" fmla="*/ 12 h 684"/>
                <a:gd name="T4" fmla="*/ 0 w 582"/>
                <a:gd name="T5" fmla="*/ 402 h 684"/>
                <a:gd name="T6" fmla="*/ 485 w 582"/>
                <a:gd name="T7" fmla="*/ 684 h 684"/>
                <a:gd name="T8" fmla="*/ 504 w 582"/>
                <a:gd name="T9" fmla="*/ 672 h 684"/>
                <a:gd name="T10" fmla="*/ 582 w 582"/>
                <a:gd name="T11" fmla="*/ 282 h 684"/>
                <a:gd name="T12" fmla="*/ 97 w 582"/>
                <a:gd name="T13" fmla="*/ 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2" h="684">
                  <a:moveTo>
                    <a:pt x="97" y="0"/>
                  </a:moveTo>
                  <a:lnTo>
                    <a:pt x="78" y="12"/>
                  </a:lnTo>
                  <a:lnTo>
                    <a:pt x="0" y="402"/>
                  </a:lnTo>
                  <a:lnTo>
                    <a:pt x="485" y="684"/>
                  </a:lnTo>
                  <a:lnTo>
                    <a:pt x="504" y="672"/>
                  </a:lnTo>
                  <a:lnTo>
                    <a:pt x="582" y="282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Freeform 60"/>
            <p:cNvSpPr>
              <a:spLocks/>
            </p:cNvSpPr>
            <p:nvPr/>
          </p:nvSpPr>
          <p:spPr bwMode="auto">
            <a:xfrm>
              <a:off x="7420" y="3869"/>
              <a:ext cx="582" cy="684"/>
            </a:xfrm>
            <a:custGeom>
              <a:avLst/>
              <a:gdLst>
                <a:gd name="T0" fmla="*/ 97 w 582"/>
                <a:gd name="T1" fmla="*/ 0 h 684"/>
                <a:gd name="T2" fmla="*/ 78 w 582"/>
                <a:gd name="T3" fmla="*/ 12 h 684"/>
                <a:gd name="T4" fmla="*/ 0 w 582"/>
                <a:gd name="T5" fmla="*/ 402 h 684"/>
                <a:gd name="T6" fmla="*/ 485 w 582"/>
                <a:gd name="T7" fmla="*/ 684 h 684"/>
                <a:gd name="T8" fmla="*/ 504 w 582"/>
                <a:gd name="T9" fmla="*/ 672 h 684"/>
                <a:gd name="T10" fmla="*/ 582 w 582"/>
                <a:gd name="T11" fmla="*/ 282 h 684"/>
                <a:gd name="T12" fmla="*/ 97 w 582"/>
                <a:gd name="T13" fmla="*/ 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2" h="684">
                  <a:moveTo>
                    <a:pt x="97" y="0"/>
                  </a:moveTo>
                  <a:lnTo>
                    <a:pt x="78" y="12"/>
                  </a:lnTo>
                  <a:lnTo>
                    <a:pt x="0" y="402"/>
                  </a:lnTo>
                  <a:lnTo>
                    <a:pt x="485" y="684"/>
                  </a:lnTo>
                  <a:lnTo>
                    <a:pt x="504" y="672"/>
                  </a:lnTo>
                  <a:lnTo>
                    <a:pt x="582" y="282"/>
                  </a:lnTo>
                  <a:lnTo>
                    <a:pt x="9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1"/>
            <p:cNvSpPr>
              <a:spLocks/>
            </p:cNvSpPr>
            <p:nvPr/>
          </p:nvSpPr>
          <p:spPr bwMode="auto">
            <a:xfrm>
              <a:off x="7098" y="4262"/>
              <a:ext cx="826" cy="476"/>
            </a:xfrm>
            <a:custGeom>
              <a:avLst/>
              <a:gdLst>
                <a:gd name="T0" fmla="*/ 485 w 826"/>
                <a:gd name="T1" fmla="*/ 476 h 476"/>
                <a:gd name="T2" fmla="*/ 0 w 826"/>
                <a:gd name="T3" fmla="*/ 196 h 476"/>
                <a:gd name="T4" fmla="*/ 341 w 826"/>
                <a:gd name="T5" fmla="*/ 0 h 476"/>
                <a:gd name="T6" fmla="*/ 826 w 826"/>
                <a:gd name="T7" fmla="*/ 279 h 476"/>
                <a:gd name="T8" fmla="*/ 485 w 826"/>
                <a:gd name="T9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6" h="476">
                  <a:moveTo>
                    <a:pt x="485" y="476"/>
                  </a:moveTo>
                  <a:lnTo>
                    <a:pt x="0" y="196"/>
                  </a:lnTo>
                  <a:lnTo>
                    <a:pt x="341" y="0"/>
                  </a:lnTo>
                  <a:lnTo>
                    <a:pt x="826" y="279"/>
                  </a:lnTo>
                  <a:lnTo>
                    <a:pt x="485" y="476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62"/>
            <p:cNvSpPr>
              <a:spLocks/>
            </p:cNvSpPr>
            <p:nvPr/>
          </p:nvSpPr>
          <p:spPr bwMode="auto">
            <a:xfrm>
              <a:off x="7098" y="4262"/>
              <a:ext cx="826" cy="476"/>
            </a:xfrm>
            <a:custGeom>
              <a:avLst/>
              <a:gdLst>
                <a:gd name="T0" fmla="*/ 485 w 826"/>
                <a:gd name="T1" fmla="*/ 476 h 476"/>
                <a:gd name="T2" fmla="*/ 0 w 826"/>
                <a:gd name="T3" fmla="*/ 196 h 476"/>
                <a:gd name="T4" fmla="*/ 341 w 826"/>
                <a:gd name="T5" fmla="*/ 0 h 476"/>
                <a:gd name="T6" fmla="*/ 826 w 826"/>
                <a:gd name="T7" fmla="*/ 279 h 476"/>
                <a:gd name="T8" fmla="*/ 485 w 826"/>
                <a:gd name="T9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6" h="476">
                  <a:moveTo>
                    <a:pt x="485" y="476"/>
                  </a:moveTo>
                  <a:lnTo>
                    <a:pt x="0" y="196"/>
                  </a:lnTo>
                  <a:lnTo>
                    <a:pt x="341" y="0"/>
                  </a:lnTo>
                  <a:lnTo>
                    <a:pt x="826" y="279"/>
                  </a:lnTo>
                  <a:lnTo>
                    <a:pt x="485" y="4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5" name="Freeform 63"/>
            <p:cNvSpPr>
              <a:spLocks/>
            </p:cNvSpPr>
            <p:nvPr/>
          </p:nvSpPr>
          <p:spPr bwMode="auto">
            <a:xfrm>
              <a:off x="7273" y="4333"/>
              <a:ext cx="542" cy="310"/>
            </a:xfrm>
            <a:custGeom>
              <a:avLst/>
              <a:gdLst>
                <a:gd name="T0" fmla="*/ 381 w 542"/>
                <a:gd name="T1" fmla="*/ 310 h 310"/>
                <a:gd name="T2" fmla="*/ 0 w 542"/>
                <a:gd name="T3" fmla="*/ 90 h 310"/>
                <a:gd name="T4" fmla="*/ 161 w 542"/>
                <a:gd name="T5" fmla="*/ 0 h 310"/>
                <a:gd name="T6" fmla="*/ 542 w 542"/>
                <a:gd name="T7" fmla="*/ 220 h 310"/>
                <a:gd name="T8" fmla="*/ 381 w 542"/>
                <a:gd name="T9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310">
                  <a:moveTo>
                    <a:pt x="381" y="310"/>
                  </a:moveTo>
                  <a:lnTo>
                    <a:pt x="0" y="90"/>
                  </a:lnTo>
                  <a:lnTo>
                    <a:pt x="161" y="0"/>
                  </a:lnTo>
                  <a:lnTo>
                    <a:pt x="542" y="220"/>
                  </a:lnTo>
                  <a:lnTo>
                    <a:pt x="381" y="31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6" name="Freeform 64"/>
            <p:cNvSpPr>
              <a:spLocks noEditPoints="1"/>
            </p:cNvSpPr>
            <p:nvPr/>
          </p:nvSpPr>
          <p:spPr bwMode="auto">
            <a:xfrm>
              <a:off x="7294" y="4342"/>
              <a:ext cx="500" cy="291"/>
            </a:xfrm>
            <a:custGeom>
              <a:avLst/>
              <a:gdLst>
                <a:gd name="T0" fmla="*/ 391 w 500"/>
                <a:gd name="T1" fmla="*/ 258 h 291"/>
                <a:gd name="T2" fmla="*/ 471 w 500"/>
                <a:gd name="T3" fmla="*/ 237 h 291"/>
                <a:gd name="T4" fmla="*/ 490 w 500"/>
                <a:gd name="T5" fmla="*/ 192 h 291"/>
                <a:gd name="T6" fmla="*/ 445 w 500"/>
                <a:gd name="T7" fmla="*/ 166 h 291"/>
                <a:gd name="T8" fmla="*/ 377 w 500"/>
                <a:gd name="T9" fmla="*/ 150 h 291"/>
                <a:gd name="T10" fmla="*/ 346 w 500"/>
                <a:gd name="T11" fmla="*/ 131 h 291"/>
                <a:gd name="T12" fmla="*/ 313 w 500"/>
                <a:gd name="T13" fmla="*/ 90 h 291"/>
                <a:gd name="T14" fmla="*/ 270 w 500"/>
                <a:gd name="T15" fmla="*/ 64 h 291"/>
                <a:gd name="T16" fmla="*/ 201 w 500"/>
                <a:gd name="T17" fmla="*/ 45 h 291"/>
                <a:gd name="T18" fmla="*/ 168 w 500"/>
                <a:gd name="T19" fmla="*/ 26 h 291"/>
                <a:gd name="T20" fmla="*/ 137 w 500"/>
                <a:gd name="T21" fmla="*/ 17 h 291"/>
                <a:gd name="T22" fmla="*/ 57 w 500"/>
                <a:gd name="T23" fmla="*/ 38 h 291"/>
                <a:gd name="T24" fmla="*/ 7 w 500"/>
                <a:gd name="T25" fmla="*/ 67 h 291"/>
                <a:gd name="T26" fmla="*/ 29 w 500"/>
                <a:gd name="T27" fmla="*/ 109 h 291"/>
                <a:gd name="T28" fmla="*/ 97 w 500"/>
                <a:gd name="T29" fmla="*/ 128 h 291"/>
                <a:gd name="T30" fmla="*/ 230 w 500"/>
                <a:gd name="T31" fmla="*/ 204 h 291"/>
                <a:gd name="T32" fmla="*/ 263 w 500"/>
                <a:gd name="T33" fmla="*/ 244 h 291"/>
                <a:gd name="T34" fmla="*/ 308 w 500"/>
                <a:gd name="T35" fmla="*/ 270 h 291"/>
                <a:gd name="T36" fmla="*/ 377 w 500"/>
                <a:gd name="T37" fmla="*/ 291 h 291"/>
                <a:gd name="T38" fmla="*/ 346 w 500"/>
                <a:gd name="T39" fmla="*/ 197 h 291"/>
                <a:gd name="T40" fmla="*/ 369 w 500"/>
                <a:gd name="T41" fmla="*/ 211 h 291"/>
                <a:gd name="T42" fmla="*/ 313 w 500"/>
                <a:gd name="T43" fmla="*/ 178 h 291"/>
                <a:gd name="T44" fmla="*/ 291 w 500"/>
                <a:gd name="T45" fmla="*/ 140 h 291"/>
                <a:gd name="T46" fmla="*/ 263 w 500"/>
                <a:gd name="T47" fmla="*/ 150 h 291"/>
                <a:gd name="T48" fmla="*/ 194 w 500"/>
                <a:gd name="T49" fmla="*/ 109 h 291"/>
                <a:gd name="T50" fmla="*/ 208 w 500"/>
                <a:gd name="T51" fmla="*/ 93 h 291"/>
                <a:gd name="T52" fmla="*/ 137 w 500"/>
                <a:gd name="T53" fmla="*/ 76 h 291"/>
                <a:gd name="T54" fmla="*/ 90 w 500"/>
                <a:gd name="T55" fmla="*/ 81 h 291"/>
                <a:gd name="T56" fmla="*/ 137 w 500"/>
                <a:gd name="T57" fmla="*/ 83 h 291"/>
                <a:gd name="T58" fmla="*/ 206 w 500"/>
                <a:gd name="T59" fmla="*/ 123 h 291"/>
                <a:gd name="T60" fmla="*/ 190 w 500"/>
                <a:gd name="T61" fmla="*/ 140 h 291"/>
                <a:gd name="T62" fmla="*/ 263 w 500"/>
                <a:gd name="T63" fmla="*/ 157 h 291"/>
                <a:gd name="T64" fmla="*/ 284 w 500"/>
                <a:gd name="T65" fmla="*/ 194 h 291"/>
                <a:gd name="T66" fmla="*/ 313 w 500"/>
                <a:gd name="T67" fmla="*/ 187 h 291"/>
                <a:gd name="T68" fmla="*/ 381 w 500"/>
                <a:gd name="T69" fmla="*/ 228 h 291"/>
                <a:gd name="T70" fmla="*/ 436 w 500"/>
                <a:gd name="T71" fmla="*/ 225 h 291"/>
                <a:gd name="T72" fmla="*/ 422 w 500"/>
                <a:gd name="T73" fmla="*/ 183 h 291"/>
                <a:gd name="T74" fmla="*/ 391 w 500"/>
                <a:gd name="T75" fmla="*/ 192 h 291"/>
                <a:gd name="T76" fmla="*/ 369 w 500"/>
                <a:gd name="T77" fmla="*/ 152 h 291"/>
                <a:gd name="T78" fmla="*/ 339 w 500"/>
                <a:gd name="T79" fmla="*/ 135 h 291"/>
                <a:gd name="T80" fmla="*/ 272 w 500"/>
                <a:gd name="T81" fmla="*/ 121 h 291"/>
                <a:gd name="T82" fmla="*/ 263 w 500"/>
                <a:gd name="T83" fmla="*/ 90 h 291"/>
                <a:gd name="T84" fmla="*/ 216 w 500"/>
                <a:gd name="T85" fmla="*/ 88 h 291"/>
                <a:gd name="T86" fmla="*/ 194 w 500"/>
                <a:gd name="T87" fmla="*/ 50 h 291"/>
                <a:gd name="T88" fmla="*/ 161 w 500"/>
                <a:gd name="T89" fmla="*/ 31 h 291"/>
                <a:gd name="T90" fmla="*/ 92 w 500"/>
                <a:gd name="T91" fmla="*/ 50 h 291"/>
                <a:gd name="T92" fmla="*/ 55 w 500"/>
                <a:gd name="T93" fmla="*/ 95 h 291"/>
                <a:gd name="T94" fmla="*/ 83 w 500"/>
                <a:gd name="T95" fmla="*/ 86 h 291"/>
                <a:gd name="T96" fmla="*/ 104 w 500"/>
                <a:gd name="T97" fmla="*/ 123 h 291"/>
                <a:gd name="T98" fmla="*/ 159 w 500"/>
                <a:gd name="T99" fmla="*/ 131 h 291"/>
                <a:gd name="T100" fmla="*/ 180 w 500"/>
                <a:gd name="T101" fmla="*/ 168 h 291"/>
                <a:gd name="T102" fmla="*/ 230 w 500"/>
                <a:gd name="T103" fmla="*/ 197 h 291"/>
                <a:gd name="T104" fmla="*/ 258 w 500"/>
                <a:gd name="T105" fmla="*/ 187 h 291"/>
                <a:gd name="T106" fmla="*/ 282 w 500"/>
                <a:gd name="T107" fmla="*/ 228 h 291"/>
                <a:gd name="T108" fmla="*/ 313 w 500"/>
                <a:gd name="T109" fmla="*/ 244 h 291"/>
                <a:gd name="T110" fmla="*/ 358 w 500"/>
                <a:gd name="T111" fmla="*/ 27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0" h="291">
                  <a:moveTo>
                    <a:pt x="377" y="291"/>
                  </a:moveTo>
                  <a:lnTo>
                    <a:pt x="384" y="287"/>
                  </a:lnTo>
                  <a:lnTo>
                    <a:pt x="362" y="275"/>
                  </a:lnTo>
                  <a:lnTo>
                    <a:pt x="386" y="261"/>
                  </a:lnTo>
                  <a:lnTo>
                    <a:pt x="407" y="275"/>
                  </a:lnTo>
                  <a:lnTo>
                    <a:pt x="414" y="270"/>
                  </a:lnTo>
                  <a:lnTo>
                    <a:pt x="391" y="258"/>
                  </a:lnTo>
                  <a:lnTo>
                    <a:pt x="414" y="244"/>
                  </a:lnTo>
                  <a:lnTo>
                    <a:pt x="436" y="258"/>
                  </a:lnTo>
                  <a:lnTo>
                    <a:pt x="443" y="254"/>
                  </a:lnTo>
                  <a:lnTo>
                    <a:pt x="422" y="242"/>
                  </a:lnTo>
                  <a:lnTo>
                    <a:pt x="443" y="228"/>
                  </a:lnTo>
                  <a:lnTo>
                    <a:pt x="464" y="242"/>
                  </a:lnTo>
                  <a:lnTo>
                    <a:pt x="471" y="237"/>
                  </a:lnTo>
                  <a:lnTo>
                    <a:pt x="450" y="225"/>
                  </a:lnTo>
                  <a:lnTo>
                    <a:pt x="471" y="211"/>
                  </a:lnTo>
                  <a:lnTo>
                    <a:pt x="495" y="225"/>
                  </a:lnTo>
                  <a:lnTo>
                    <a:pt x="500" y="220"/>
                  </a:lnTo>
                  <a:lnTo>
                    <a:pt x="478" y="209"/>
                  </a:lnTo>
                  <a:lnTo>
                    <a:pt x="497" y="197"/>
                  </a:lnTo>
                  <a:lnTo>
                    <a:pt x="490" y="192"/>
                  </a:lnTo>
                  <a:lnTo>
                    <a:pt x="471" y="204"/>
                  </a:lnTo>
                  <a:lnTo>
                    <a:pt x="452" y="192"/>
                  </a:lnTo>
                  <a:lnTo>
                    <a:pt x="471" y="183"/>
                  </a:lnTo>
                  <a:lnTo>
                    <a:pt x="464" y="178"/>
                  </a:lnTo>
                  <a:lnTo>
                    <a:pt x="445" y="190"/>
                  </a:lnTo>
                  <a:lnTo>
                    <a:pt x="426" y="178"/>
                  </a:lnTo>
                  <a:lnTo>
                    <a:pt x="445" y="166"/>
                  </a:lnTo>
                  <a:lnTo>
                    <a:pt x="438" y="164"/>
                  </a:lnTo>
                  <a:lnTo>
                    <a:pt x="422" y="176"/>
                  </a:lnTo>
                  <a:lnTo>
                    <a:pt x="403" y="164"/>
                  </a:lnTo>
                  <a:lnTo>
                    <a:pt x="422" y="152"/>
                  </a:lnTo>
                  <a:lnTo>
                    <a:pt x="414" y="150"/>
                  </a:lnTo>
                  <a:lnTo>
                    <a:pt x="395" y="159"/>
                  </a:lnTo>
                  <a:lnTo>
                    <a:pt x="377" y="150"/>
                  </a:lnTo>
                  <a:lnTo>
                    <a:pt x="395" y="138"/>
                  </a:lnTo>
                  <a:lnTo>
                    <a:pt x="388" y="133"/>
                  </a:lnTo>
                  <a:lnTo>
                    <a:pt x="369" y="145"/>
                  </a:lnTo>
                  <a:lnTo>
                    <a:pt x="350" y="135"/>
                  </a:lnTo>
                  <a:lnTo>
                    <a:pt x="369" y="123"/>
                  </a:lnTo>
                  <a:lnTo>
                    <a:pt x="362" y="119"/>
                  </a:lnTo>
                  <a:lnTo>
                    <a:pt x="346" y="131"/>
                  </a:lnTo>
                  <a:lnTo>
                    <a:pt x="327" y="119"/>
                  </a:lnTo>
                  <a:lnTo>
                    <a:pt x="346" y="109"/>
                  </a:lnTo>
                  <a:lnTo>
                    <a:pt x="339" y="105"/>
                  </a:lnTo>
                  <a:lnTo>
                    <a:pt x="320" y="116"/>
                  </a:lnTo>
                  <a:lnTo>
                    <a:pt x="301" y="105"/>
                  </a:lnTo>
                  <a:lnTo>
                    <a:pt x="320" y="95"/>
                  </a:lnTo>
                  <a:lnTo>
                    <a:pt x="313" y="90"/>
                  </a:lnTo>
                  <a:lnTo>
                    <a:pt x="294" y="100"/>
                  </a:lnTo>
                  <a:lnTo>
                    <a:pt x="277" y="90"/>
                  </a:lnTo>
                  <a:lnTo>
                    <a:pt x="294" y="79"/>
                  </a:lnTo>
                  <a:lnTo>
                    <a:pt x="287" y="76"/>
                  </a:lnTo>
                  <a:lnTo>
                    <a:pt x="270" y="86"/>
                  </a:lnTo>
                  <a:lnTo>
                    <a:pt x="251" y="76"/>
                  </a:lnTo>
                  <a:lnTo>
                    <a:pt x="270" y="64"/>
                  </a:lnTo>
                  <a:lnTo>
                    <a:pt x="263" y="62"/>
                  </a:lnTo>
                  <a:lnTo>
                    <a:pt x="244" y="71"/>
                  </a:lnTo>
                  <a:lnTo>
                    <a:pt x="225" y="60"/>
                  </a:lnTo>
                  <a:lnTo>
                    <a:pt x="244" y="50"/>
                  </a:lnTo>
                  <a:lnTo>
                    <a:pt x="237" y="45"/>
                  </a:lnTo>
                  <a:lnTo>
                    <a:pt x="218" y="57"/>
                  </a:lnTo>
                  <a:lnTo>
                    <a:pt x="201" y="45"/>
                  </a:lnTo>
                  <a:lnTo>
                    <a:pt x="218" y="36"/>
                  </a:lnTo>
                  <a:lnTo>
                    <a:pt x="211" y="31"/>
                  </a:lnTo>
                  <a:lnTo>
                    <a:pt x="194" y="43"/>
                  </a:lnTo>
                  <a:lnTo>
                    <a:pt x="175" y="31"/>
                  </a:lnTo>
                  <a:lnTo>
                    <a:pt x="192" y="22"/>
                  </a:lnTo>
                  <a:lnTo>
                    <a:pt x="187" y="17"/>
                  </a:lnTo>
                  <a:lnTo>
                    <a:pt x="168" y="26"/>
                  </a:lnTo>
                  <a:lnTo>
                    <a:pt x="149" y="17"/>
                  </a:lnTo>
                  <a:lnTo>
                    <a:pt x="168" y="8"/>
                  </a:lnTo>
                  <a:lnTo>
                    <a:pt x="161" y="3"/>
                  </a:lnTo>
                  <a:lnTo>
                    <a:pt x="145" y="12"/>
                  </a:lnTo>
                  <a:lnTo>
                    <a:pt x="123" y="0"/>
                  </a:lnTo>
                  <a:lnTo>
                    <a:pt x="116" y="5"/>
                  </a:lnTo>
                  <a:lnTo>
                    <a:pt x="137" y="17"/>
                  </a:lnTo>
                  <a:lnTo>
                    <a:pt x="116" y="29"/>
                  </a:lnTo>
                  <a:lnTo>
                    <a:pt x="92" y="17"/>
                  </a:lnTo>
                  <a:lnTo>
                    <a:pt x="88" y="22"/>
                  </a:lnTo>
                  <a:lnTo>
                    <a:pt x="109" y="34"/>
                  </a:lnTo>
                  <a:lnTo>
                    <a:pt x="85" y="45"/>
                  </a:lnTo>
                  <a:lnTo>
                    <a:pt x="64" y="34"/>
                  </a:lnTo>
                  <a:lnTo>
                    <a:pt x="57" y="38"/>
                  </a:lnTo>
                  <a:lnTo>
                    <a:pt x="81" y="50"/>
                  </a:lnTo>
                  <a:lnTo>
                    <a:pt x="57" y="62"/>
                  </a:lnTo>
                  <a:lnTo>
                    <a:pt x="36" y="50"/>
                  </a:lnTo>
                  <a:lnTo>
                    <a:pt x="29" y="53"/>
                  </a:lnTo>
                  <a:lnTo>
                    <a:pt x="52" y="67"/>
                  </a:lnTo>
                  <a:lnTo>
                    <a:pt x="29" y="79"/>
                  </a:lnTo>
                  <a:lnTo>
                    <a:pt x="7" y="67"/>
                  </a:lnTo>
                  <a:lnTo>
                    <a:pt x="0" y="69"/>
                  </a:lnTo>
                  <a:lnTo>
                    <a:pt x="24" y="83"/>
                  </a:lnTo>
                  <a:lnTo>
                    <a:pt x="3" y="95"/>
                  </a:lnTo>
                  <a:lnTo>
                    <a:pt x="10" y="100"/>
                  </a:lnTo>
                  <a:lnTo>
                    <a:pt x="29" y="88"/>
                  </a:lnTo>
                  <a:lnTo>
                    <a:pt x="48" y="97"/>
                  </a:lnTo>
                  <a:lnTo>
                    <a:pt x="29" y="109"/>
                  </a:lnTo>
                  <a:lnTo>
                    <a:pt x="36" y="114"/>
                  </a:lnTo>
                  <a:lnTo>
                    <a:pt x="55" y="102"/>
                  </a:lnTo>
                  <a:lnTo>
                    <a:pt x="74" y="114"/>
                  </a:lnTo>
                  <a:lnTo>
                    <a:pt x="55" y="123"/>
                  </a:lnTo>
                  <a:lnTo>
                    <a:pt x="62" y="128"/>
                  </a:lnTo>
                  <a:lnTo>
                    <a:pt x="81" y="116"/>
                  </a:lnTo>
                  <a:lnTo>
                    <a:pt x="97" y="128"/>
                  </a:lnTo>
                  <a:lnTo>
                    <a:pt x="78" y="138"/>
                  </a:lnTo>
                  <a:lnTo>
                    <a:pt x="85" y="142"/>
                  </a:lnTo>
                  <a:lnTo>
                    <a:pt x="104" y="131"/>
                  </a:lnTo>
                  <a:lnTo>
                    <a:pt x="225" y="202"/>
                  </a:lnTo>
                  <a:lnTo>
                    <a:pt x="206" y="211"/>
                  </a:lnTo>
                  <a:lnTo>
                    <a:pt x="213" y="216"/>
                  </a:lnTo>
                  <a:lnTo>
                    <a:pt x="230" y="204"/>
                  </a:lnTo>
                  <a:lnTo>
                    <a:pt x="249" y="216"/>
                  </a:lnTo>
                  <a:lnTo>
                    <a:pt x="232" y="225"/>
                  </a:lnTo>
                  <a:lnTo>
                    <a:pt x="239" y="230"/>
                  </a:lnTo>
                  <a:lnTo>
                    <a:pt x="256" y="220"/>
                  </a:lnTo>
                  <a:lnTo>
                    <a:pt x="275" y="230"/>
                  </a:lnTo>
                  <a:lnTo>
                    <a:pt x="256" y="242"/>
                  </a:lnTo>
                  <a:lnTo>
                    <a:pt x="263" y="244"/>
                  </a:lnTo>
                  <a:lnTo>
                    <a:pt x="282" y="235"/>
                  </a:lnTo>
                  <a:lnTo>
                    <a:pt x="298" y="244"/>
                  </a:lnTo>
                  <a:lnTo>
                    <a:pt x="282" y="256"/>
                  </a:lnTo>
                  <a:lnTo>
                    <a:pt x="289" y="258"/>
                  </a:lnTo>
                  <a:lnTo>
                    <a:pt x="306" y="249"/>
                  </a:lnTo>
                  <a:lnTo>
                    <a:pt x="324" y="261"/>
                  </a:lnTo>
                  <a:lnTo>
                    <a:pt x="308" y="270"/>
                  </a:lnTo>
                  <a:lnTo>
                    <a:pt x="315" y="275"/>
                  </a:lnTo>
                  <a:lnTo>
                    <a:pt x="332" y="263"/>
                  </a:lnTo>
                  <a:lnTo>
                    <a:pt x="350" y="275"/>
                  </a:lnTo>
                  <a:lnTo>
                    <a:pt x="332" y="284"/>
                  </a:lnTo>
                  <a:lnTo>
                    <a:pt x="339" y="289"/>
                  </a:lnTo>
                  <a:lnTo>
                    <a:pt x="358" y="280"/>
                  </a:lnTo>
                  <a:lnTo>
                    <a:pt x="377" y="291"/>
                  </a:lnTo>
                  <a:close/>
                  <a:moveTo>
                    <a:pt x="386" y="254"/>
                  </a:moveTo>
                  <a:lnTo>
                    <a:pt x="367" y="244"/>
                  </a:lnTo>
                  <a:lnTo>
                    <a:pt x="388" y="230"/>
                  </a:lnTo>
                  <a:lnTo>
                    <a:pt x="407" y="242"/>
                  </a:lnTo>
                  <a:lnTo>
                    <a:pt x="386" y="254"/>
                  </a:lnTo>
                  <a:close/>
                  <a:moveTo>
                    <a:pt x="362" y="209"/>
                  </a:moveTo>
                  <a:lnTo>
                    <a:pt x="346" y="197"/>
                  </a:lnTo>
                  <a:lnTo>
                    <a:pt x="367" y="185"/>
                  </a:lnTo>
                  <a:lnTo>
                    <a:pt x="386" y="194"/>
                  </a:lnTo>
                  <a:lnTo>
                    <a:pt x="362" y="209"/>
                  </a:lnTo>
                  <a:close/>
                  <a:moveTo>
                    <a:pt x="391" y="199"/>
                  </a:moveTo>
                  <a:lnTo>
                    <a:pt x="410" y="209"/>
                  </a:lnTo>
                  <a:lnTo>
                    <a:pt x="388" y="223"/>
                  </a:lnTo>
                  <a:lnTo>
                    <a:pt x="369" y="211"/>
                  </a:lnTo>
                  <a:lnTo>
                    <a:pt x="391" y="199"/>
                  </a:lnTo>
                  <a:close/>
                  <a:moveTo>
                    <a:pt x="339" y="192"/>
                  </a:moveTo>
                  <a:lnTo>
                    <a:pt x="320" y="183"/>
                  </a:lnTo>
                  <a:lnTo>
                    <a:pt x="341" y="168"/>
                  </a:lnTo>
                  <a:lnTo>
                    <a:pt x="360" y="180"/>
                  </a:lnTo>
                  <a:lnTo>
                    <a:pt x="339" y="192"/>
                  </a:lnTo>
                  <a:close/>
                  <a:moveTo>
                    <a:pt x="313" y="178"/>
                  </a:moveTo>
                  <a:lnTo>
                    <a:pt x="294" y="168"/>
                  </a:lnTo>
                  <a:lnTo>
                    <a:pt x="317" y="154"/>
                  </a:lnTo>
                  <a:lnTo>
                    <a:pt x="334" y="166"/>
                  </a:lnTo>
                  <a:lnTo>
                    <a:pt x="313" y="178"/>
                  </a:lnTo>
                  <a:close/>
                  <a:moveTo>
                    <a:pt x="289" y="164"/>
                  </a:moveTo>
                  <a:lnTo>
                    <a:pt x="270" y="152"/>
                  </a:lnTo>
                  <a:lnTo>
                    <a:pt x="291" y="140"/>
                  </a:lnTo>
                  <a:lnTo>
                    <a:pt x="310" y="152"/>
                  </a:lnTo>
                  <a:lnTo>
                    <a:pt x="289" y="164"/>
                  </a:lnTo>
                  <a:close/>
                  <a:moveTo>
                    <a:pt x="263" y="150"/>
                  </a:moveTo>
                  <a:lnTo>
                    <a:pt x="244" y="138"/>
                  </a:lnTo>
                  <a:lnTo>
                    <a:pt x="265" y="126"/>
                  </a:lnTo>
                  <a:lnTo>
                    <a:pt x="284" y="135"/>
                  </a:lnTo>
                  <a:lnTo>
                    <a:pt x="263" y="150"/>
                  </a:lnTo>
                  <a:close/>
                  <a:moveTo>
                    <a:pt x="237" y="135"/>
                  </a:moveTo>
                  <a:lnTo>
                    <a:pt x="218" y="123"/>
                  </a:lnTo>
                  <a:lnTo>
                    <a:pt x="242" y="112"/>
                  </a:lnTo>
                  <a:lnTo>
                    <a:pt x="258" y="121"/>
                  </a:lnTo>
                  <a:lnTo>
                    <a:pt x="237" y="135"/>
                  </a:lnTo>
                  <a:close/>
                  <a:moveTo>
                    <a:pt x="211" y="119"/>
                  </a:moveTo>
                  <a:lnTo>
                    <a:pt x="194" y="109"/>
                  </a:lnTo>
                  <a:lnTo>
                    <a:pt x="216" y="95"/>
                  </a:lnTo>
                  <a:lnTo>
                    <a:pt x="235" y="107"/>
                  </a:lnTo>
                  <a:lnTo>
                    <a:pt x="211" y="119"/>
                  </a:lnTo>
                  <a:close/>
                  <a:moveTo>
                    <a:pt x="187" y="105"/>
                  </a:moveTo>
                  <a:lnTo>
                    <a:pt x="168" y="95"/>
                  </a:lnTo>
                  <a:lnTo>
                    <a:pt x="190" y="81"/>
                  </a:lnTo>
                  <a:lnTo>
                    <a:pt x="208" y="93"/>
                  </a:lnTo>
                  <a:lnTo>
                    <a:pt x="187" y="105"/>
                  </a:lnTo>
                  <a:close/>
                  <a:moveTo>
                    <a:pt x="161" y="90"/>
                  </a:moveTo>
                  <a:lnTo>
                    <a:pt x="145" y="79"/>
                  </a:lnTo>
                  <a:lnTo>
                    <a:pt x="166" y="67"/>
                  </a:lnTo>
                  <a:lnTo>
                    <a:pt x="185" y="79"/>
                  </a:lnTo>
                  <a:lnTo>
                    <a:pt x="161" y="90"/>
                  </a:lnTo>
                  <a:close/>
                  <a:moveTo>
                    <a:pt x="137" y="76"/>
                  </a:moveTo>
                  <a:lnTo>
                    <a:pt x="119" y="64"/>
                  </a:lnTo>
                  <a:lnTo>
                    <a:pt x="140" y="53"/>
                  </a:lnTo>
                  <a:lnTo>
                    <a:pt x="159" y="62"/>
                  </a:lnTo>
                  <a:lnTo>
                    <a:pt x="137" y="76"/>
                  </a:lnTo>
                  <a:close/>
                  <a:moveTo>
                    <a:pt x="130" y="79"/>
                  </a:moveTo>
                  <a:lnTo>
                    <a:pt x="109" y="93"/>
                  </a:lnTo>
                  <a:lnTo>
                    <a:pt x="90" y="81"/>
                  </a:lnTo>
                  <a:lnTo>
                    <a:pt x="111" y="69"/>
                  </a:lnTo>
                  <a:lnTo>
                    <a:pt x="130" y="79"/>
                  </a:lnTo>
                  <a:close/>
                  <a:moveTo>
                    <a:pt x="137" y="83"/>
                  </a:moveTo>
                  <a:lnTo>
                    <a:pt x="156" y="95"/>
                  </a:lnTo>
                  <a:lnTo>
                    <a:pt x="133" y="107"/>
                  </a:lnTo>
                  <a:lnTo>
                    <a:pt x="116" y="95"/>
                  </a:lnTo>
                  <a:lnTo>
                    <a:pt x="137" y="83"/>
                  </a:lnTo>
                  <a:close/>
                  <a:moveTo>
                    <a:pt x="161" y="97"/>
                  </a:moveTo>
                  <a:lnTo>
                    <a:pt x="180" y="109"/>
                  </a:lnTo>
                  <a:lnTo>
                    <a:pt x="159" y="121"/>
                  </a:lnTo>
                  <a:lnTo>
                    <a:pt x="140" y="112"/>
                  </a:lnTo>
                  <a:lnTo>
                    <a:pt x="161" y="97"/>
                  </a:lnTo>
                  <a:close/>
                  <a:moveTo>
                    <a:pt x="187" y="114"/>
                  </a:moveTo>
                  <a:lnTo>
                    <a:pt x="206" y="123"/>
                  </a:lnTo>
                  <a:lnTo>
                    <a:pt x="182" y="135"/>
                  </a:lnTo>
                  <a:lnTo>
                    <a:pt x="166" y="126"/>
                  </a:lnTo>
                  <a:lnTo>
                    <a:pt x="187" y="114"/>
                  </a:lnTo>
                  <a:close/>
                  <a:moveTo>
                    <a:pt x="213" y="128"/>
                  </a:moveTo>
                  <a:lnTo>
                    <a:pt x="230" y="138"/>
                  </a:lnTo>
                  <a:lnTo>
                    <a:pt x="208" y="152"/>
                  </a:lnTo>
                  <a:lnTo>
                    <a:pt x="190" y="140"/>
                  </a:lnTo>
                  <a:lnTo>
                    <a:pt x="213" y="128"/>
                  </a:lnTo>
                  <a:close/>
                  <a:moveTo>
                    <a:pt x="237" y="142"/>
                  </a:moveTo>
                  <a:lnTo>
                    <a:pt x="256" y="152"/>
                  </a:lnTo>
                  <a:lnTo>
                    <a:pt x="235" y="166"/>
                  </a:lnTo>
                  <a:lnTo>
                    <a:pt x="216" y="154"/>
                  </a:lnTo>
                  <a:lnTo>
                    <a:pt x="237" y="142"/>
                  </a:lnTo>
                  <a:close/>
                  <a:moveTo>
                    <a:pt x="263" y="157"/>
                  </a:moveTo>
                  <a:lnTo>
                    <a:pt x="282" y="168"/>
                  </a:lnTo>
                  <a:lnTo>
                    <a:pt x="258" y="180"/>
                  </a:lnTo>
                  <a:lnTo>
                    <a:pt x="242" y="171"/>
                  </a:lnTo>
                  <a:lnTo>
                    <a:pt x="263" y="157"/>
                  </a:lnTo>
                  <a:close/>
                  <a:moveTo>
                    <a:pt x="289" y="171"/>
                  </a:moveTo>
                  <a:lnTo>
                    <a:pt x="306" y="183"/>
                  </a:lnTo>
                  <a:lnTo>
                    <a:pt x="284" y="194"/>
                  </a:lnTo>
                  <a:lnTo>
                    <a:pt x="265" y="185"/>
                  </a:lnTo>
                  <a:lnTo>
                    <a:pt x="289" y="171"/>
                  </a:lnTo>
                  <a:close/>
                  <a:moveTo>
                    <a:pt x="313" y="187"/>
                  </a:moveTo>
                  <a:lnTo>
                    <a:pt x="332" y="197"/>
                  </a:lnTo>
                  <a:lnTo>
                    <a:pt x="310" y="211"/>
                  </a:lnTo>
                  <a:lnTo>
                    <a:pt x="291" y="199"/>
                  </a:lnTo>
                  <a:lnTo>
                    <a:pt x="313" y="187"/>
                  </a:lnTo>
                  <a:close/>
                  <a:moveTo>
                    <a:pt x="339" y="202"/>
                  </a:moveTo>
                  <a:lnTo>
                    <a:pt x="358" y="211"/>
                  </a:lnTo>
                  <a:lnTo>
                    <a:pt x="334" y="225"/>
                  </a:lnTo>
                  <a:lnTo>
                    <a:pt x="317" y="213"/>
                  </a:lnTo>
                  <a:lnTo>
                    <a:pt x="339" y="202"/>
                  </a:lnTo>
                  <a:close/>
                  <a:moveTo>
                    <a:pt x="362" y="216"/>
                  </a:moveTo>
                  <a:lnTo>
                    <a:pt x="381" y="228"/>
                  </a:lnTo>
                  <a:lnTo>
                    <a:pt x="360" y="239"/>
                  </a:lnTo>
                  <a:lnTo>
                    <a:pt x="341" y="228"/>
                  </a:lnTo>
                  <a:lnTo>
                    <a:pt x="362" y="216"/>
                  </a:lnTo>
                  <a:close/>
                  <a:moveTo>
                    <a:pt x="414" y="237"/>
                  </a:moveTo>
                  <a:lnTo>
                    <a:pt x="395" y="228"/>
                  </a:lnTo>
                  <a:lnTo>
                    <a:pt x="417" y="213"/>
                  </a:lnTo>
                  <a:lnTo>
                    <a:pt x="436" y="225"/>
                  </a:lnTo>
                  <a:lnTo>
                    <a:pt x="414" y="237"/>
                  </a:lnTo>
                  <a:close/>
                  <a:moveTo>
                    <a:pt x="445" y="197"/>
                  </a:moveTo>
                  <a:lnTo>
                    <a:pt x="464" y="209"/>
                  </a:lnTo>
                  <a:lnTo>
                    <a:pt x="443" y="220"/>
                  </a:lnTo>
                  <a:lnTo>
                    <a:pt x="424" y="209"/>
                  </a:lnTo>
                  <a:lnTo>
                    <a:pt x="445" y="197"/>
                  </a:lnTo>
                  <a:close/>
                  <a:moveTo>
                    <a:pt x="422" y="183"/>
                  </a:moveTo>
                  <a:lnTo>
                    <a:pt x="438" y="192"/>
                  </a:lnTo>
                  <a:lnTo>
                    <a:pt x="417" y="206"/>
                  </a:lnTo>
                  <a:lnTo>
                    <a:pt x="398" y="194"/>
                  </a:lnTo>
                  <a:lnTo>
                    <a:pt x="422" y="183"/>
                  </a:lnTo>
                  <a:close/>
                  <a:moveTo>
                    <a:pt x="395" y="168"/>
                  </a:moveTo>
                  <a:lnTo>
                    <a:pt x="414" y="178"/>
                  </a:lnTo>
                  <a:lnTo>
                    <a:pt x="391" y="192"/>
                  </a:lnTo>
                  <a:lnTo>
                    <a:pt x="374" y="180"/>
                  </a:lnTo>
                  <a:lnTo>
                    <a:pt x="395" y="168"/>
                  </a:lnTo>
                  <a:close/>
                  <a:moveTo>
                    <a:pt x="369" y="152"/>
                  </a:moveTo>
                  <a:lnTo>
                    <a:pt x="388" y="164"/>
                  </a:lnTo>
                  <a:lnTo>
                    <a:pt x="367" y="176"/>
                  </a:lnTo>
                  <a:lnTo>
                    <a:pt x="348" y="166"/>
                  </a:lnTo>
                  <a:lnTo>
                    <a:pt x="369" y="152"/>
                  </a:lnTo>
                  <a:close/>
                  <a:moveTo>
                    <a:pt x="346" y="138"/>
                  </a:moveTo>
                  <a:lnTo>
                    <a:pt x="362" y="150"/>
                  </a:lnTo>
                  <a:lnTo>
                    <a:pt x="341" y="161"/>
                  </a:lnTo>
                  <a:lnTo>
                    <a:pt x="322" y="152"/>
                  </a:lnTo>
                  <a:lnTo>
                    <a:pt x="346" y="138"/>
                  </a:lnTo>
                  <a:close/>
                  <a:moveTo>
                    <a:pt x="320" y="123"/>
                  </a:moveTo>
                  <a:lnTo>
                    <a:pt x="339" y="135"/>
                  </a:lnTo>
                  <a:lnTo>
                    <a:pt x="317" y="147"/>
                  </a:lnTo>
                  <a:lnTo>
                    <a:pt x="298" y="135"/>
                  </a:lnTo>
                  <a:lnTo>
                    <a:pt x="320" y="123"/>
                  </a:lnTo>
                  <a:close/>
                  <a:moveTo>
                    <a:pt x="294" y="109"/>
                  </a:moveTo>
                  <a:lnTo>
                    <a:pt x="313" y="119"/>
                  </a:lnTo>
                  <a:lnTo>
                    <a:pt x="291" y="133"/>
                  </a:lnTo>
                  <a:lnTo>
                    <a:pt x="272" y="121"/>
                  </a:lnTo>
                  <a:lnTo>
                    <a:pt x="294" y="109"/>
                  </a:lnTo>
                  <a:close/>
                  <a:moveTo>
                    <a:pt x="270" y="95"/>
                  </a:moveTo>
                  <a:lnTo>
                    <a:pt x="287" y="105"/>
                  </a:lnTo>
                  <a:lnTo>
                    <a:pt x="265" y="119"/>
                  </a:lnTo>
                  <a:lnTo>
                    <a:pt x="246" y="107"/>
                  </a:lnTo>
                  <a:lnTo>
                    <a:pt x="270" y="95"/>
                  </a:lnTo>
                  <a:close/>
                  <a:moveTo>
                    <a:pt x="263" y="90"/>
                  </a:moveTo>
                  <a:lnTo>
                    <a:pt x="242" y="102"/>
                  </a:lnTo>
                  <a:lnTo>
                    <a:pt x="223" y="93"/>
                  </a:lnTo>
                  <a:lnTo>
                    <a:pt x="244" y="79"/>
                  </a:lnTo>
                  <a:lnTo>
                    <a:pt x="263" y="90"/>
                  </a:lnTo>
                  <a:close/>
                  <a:moveTo>
                    <a:pt x="218" y="64"/>
                  </a:moveTo>
                  <a:lnTo>
                    <a:pt x="237" y="76"/>
                  </a:lnTo>
                  <a:lnTo>
                    <a:pt x="216" y="88"/>
                  </a:lnTo>
                  <a:lnTo>
                    <a:pt x="197" y="79"/>
                  </a:lnTo>
                  <a:lnTo>
                    <a:pt x="218" y="64"/>
                  </a:lnTo>
                  <a:close/>
                  <a:moveTo>
                    <a:pt x="194" y="50"/>
                  </a:moveTo>
                  <a:lnTo>
                    <a:pt x="213" y="60"/>
                  </a:lnTo>
                  <a:lnTo>
                    <a:pt x="190" y="74"/>
                  </a:lnTo>
                  <a:lnTo>
                    <a:pt x="173" y="62"/>
                  </a:lnTo>
                  <a:lnTo>
                    <a:pt x="194" y="50"/>
                  </a:lnTo>
                  <a:close/>
                  <a:moveTo>
                    <a:pt x="168" y="36"/>
                  </a:moveTo>
                  <a:lnTo>
                    <a:pt x="187" y="45"/>
                  </a:lnTo>
                  <a:lnTo>
                    <a:pt x="166" y="60"/>
                  </a:lnTo>
                  <a:lnTo>
                    <a:pt x="147" y="48"/>
                  </a:lnTo>
                  <a:lnTo>
                    <a:pt x="168" y="36"/>
                  </a:lnTo>
                  <a:close/>
                  <a:moveTo>
                    <a:pt x="145" y="22"/>
                  </a:moveTo>
                  <a:lnTo>
                    <a:pt x="161" y="31"/>
                  </a:lnTo>
                  <a:lnTo>
                    <a:pt x="140" y="43"/>
                  </a:lnTo>
                  <a:lnTo>
                    <a:pt x="121" y="34"/>
                  </a:lnTo>
                  <a:lnTo>
                    <a:pt x="145" y="22"/>
                  </a:lnTo>
                  <a:close/>
                  <a:moveTo>
                    <a:pt x="116" y="38"/>
                  </a:moveTo>
                  <a:lnTo>
                    <a:pt x="133" y="48"/>
                  </a:lnTo>
                  <a:lnTo>
                    <a:pt x="111" y="62"/>
                  </a:lnTo>
                  <a:lnTo>
                    <a:pt x="92" y="50"/>
                  </a:lnTo>
                  <a:lnTo>
                    <a:pt x="116" y="38"/>
                  </a:lnTo>
                  <a:close/>
                  <a:moveTo>
                    <a:pt x="85" y="55"/>
                  </a:moveTo>
                  <a:lnTo>
                    <a:pt x="104" y="64"/>
                  </a:lnTo>
                  <a:lnTo>
                    <a:pt x="83" y="79"/>
                  </a:lnTo>
                  <a:lnTo>
                    <a:pt x="64" y="67"/>
                  </a:lnTo>
                  <a:lnTo>
                    <a:pt x="85" y="55"/>
                  </a:lnTo>
                  <a:close/>
                  <a:moveTo>
                    <a:pt x="55" y="95"/>
                  </a:moveTo>
                  <a:lnTo>
                    <a:pt x="36" y="83"/>
                  </a:lnTo>
                  <a:lnTo>
                    <a:pt x="57" y="71"/>
                  </a:lnTo>
                  <a:lnTo>
                    <a:pt x="76" y="81"/>
                  </a:lnTo>
                  <a:lnTo>
                    <a:pt x="55" y="95"/>
                  </a:lnTo>
                  <a:close/>
                  <a:moveTo>
                    <a:pt x="81" y="109"/>
                  </a:moveTo>
                  <a:lnTo>
                    <a:pt x="62" y="97"/>
                  </a:lnTo>
                  <a:lnTo>
                    <a:pt x="83" y="86"/>
                  </a:lnTo>
                  <a:lnTo>
                    <a:pt x="102" y="95"/>
                  </a:lnTo>
                  <a:lnTo>
                    <a:pt x="81" y="109"/>
                  </a:lnTo>
                  <a:close/>
                  <a:moveTo>
                    <a:pt x="104" y="123"/>
                  </a:moveTo>
                  <a:lnTo>
                    <a:pt x="85" y="114"/>
                  </a:lnTo>
                  <a:lnTo>
                    <a:pt x="109" y="100"/>
                  </a:lnTo>
                  <a:lnTo>
                    <a:pt x="126" y="112"/>
                  </a:lnTo>
                  <a:lnTo>
                    <a:pt x="104" y="123"/>
                  </a:lnTo>
                  <a:close/>
                  <a:moveTo>
                    <a:pt x="111" y="128"/>
                  </a:moveTo>
                  <a:lnTo>
                    <a:pt x="133" y="114"/>
                  </a:lnTo>
                  <a:lnTo>
                    <a:pt x="152" y="126"/>
                  </a:lnTo>
                  <a:lnTo>
                    <a:pt x="130" y="138"/>
                  </a:lnTo>
                  <a:lnTo>
                    <a:pt x="111" y="128"/>
                  </a:lnTo>
                  <a:close/>
                  <a:moveTo>
                    <a:pt x="137" y="142"/>
                  </a:moveTo>
                  <a:lnTo>
                    <a:pt x="159" y="131"/>
                  </a:lnTo>
                  <a:lnTo>
                    <a:pt x="178" y="140"/>
                  </a:lnTo>
                  <a:lnTo>
                    <a:pt x="154" y="152"/>
                  </a:lnTo>
                  <a:lnTo>
                    <a:pt x="137" y="142"/>
                  </a:lnTo>
                  <a:close/>
                  <a:moveTo>
                    <a:pt x="161" y="157"/>
                  </a:moveTo>
                  <a:lnTo>
                    <a:pt x="182" y="145"/>
                  </a:lnTo>
                  <a:lnTo>
                    <a:pt x="201" y="154"/>
                  </a:lnTo>
                  <a:lnTo>
                    <a:pt x="180" y="168"/>
                  </a:lnTo>
                  <a:lnTo>
                    <a:pt x="161" y="157"/>
                  </a:lnTo>
                  <a:close/>
                  <a:moveTo>
                    <a:pt x="187" y="171"/>
                  </a:moveTo>
                  <a:lnTo>
                    <a:pt x="208" y="159"/>
                  </a:lnTo>
                  <a:lnTo>
                    <a:pt x="227" y="171"/>
                  </a:lnTo>
                  <a:lnTo>
                    <a:pt x="206" y="183"/>
                  </a:lnTo>
                  <a:lnTo>
                    <a:pt x="187" y="171"/>
                  </a:lnTo>
                  <a:close/>
                  <a:moveTo>
                    <a:pt x="230" y="197"/>
                  </a:moveTo>
                  <a:lnTo>
                    <a:pt x="213" y="187"/>
                  </a:lnTo>
                  <a:lnTo>
                    <a:pt x="235" y="173"/>
                  </a:lnTo>
                  <a:lnTo>
                    <a:pt x="253" y="185"/>
                  </a:lnTo>
                  <a:lnTo>
                    <a:pt x="230" y="197"/>
                  </a:lnTo>
                  <a:close/>
                  <a:moveTo>
                    <a:pt x="256" y="211"/>
                  </a:moveTo>
                  <a:lnTo>
                    <a:pt x="237" y="202"/>
                  </a:lnTo>
                  <a:lnTo>
                    <a:pt x="258" y="187"/>
                  </a:lnTo>
                  <a:lnTo>
                    <a:pt x="277" y="199"/>
                  </a:lnTo>
                  <a:lnTo>
                    <a:pt x="256" y="211"/>
                  </a:lnTo>
                  <a:close/>
                  <a:moveTo>
                    <a:pt x="282" y="228"/>
                  </a:moveTo>
                  <a:lnTo>
                    <a:pt x="263" y="216"/>
                  </a:lnTo>
                  <a:lnTo>
                    <a:pt x="284" y="204"/>
                  </a:lnTo>
                  <a:lnTo>
                    <a:pt x="303" y="213"/>
                  </a:lnTo>
                  <a:lnTo>
                    <a:pt x="282" y="228"/>
                  </a:lnTo>
                  <a:close/>
                  <a:moveTo>
                    <a:pt x="306" y="242"/>
                  </a:moveTo>
                  <a:lnTo>
                    <a:pt x="289" y="230"/>
                  </a:lnTo>
                  <a:lnTo>
                    <a:pt x="310" y="218"/>
                  </a:lnTo>
                  <a:lnTo>
                    <a:pt x="329" y="228"/>
                  </a:lnTo>
                  <a:lnTo>
                    <a:pt x="306" y="242"/>
                  </a:lnTo>
                  <a:close/>
                  <a:moveTo>
                    <a:pt x="332" y="256"/>
                  </a:moveTo>
                  <a:lnTo>
                    <a:pt x="313" y="244"/>
                  </a:lnTo>
                  <a:lnTo>
                    <a:pt x="334" y="232"/>
                  </a:lnTo>
                  <a:lnTo>
                    <a:pt x="353" y="244"/>
                  </a:lnTo>
                  <a:lnTo>
                    <a:pt x="332" y="256"/>
                  </a:lnTo>
                  <a:close/>
                  <a:moveTo>
                    <a:pt x="339" y="261"/>
                  </a:moveTo>
                  <a:lnTo>
                    <a:pt x="360" y="247"/>
                  </a:lnTo>
                  <a:lnTo>
                    <a:pt x="379" y="258"/>
                  </a:lnTo>
                  <a:lnTo>
                    <a:pt x="358" y="270"/>
                  </a:lnTo>
                  <a:lnTo>
                    <a:pt x="339" y="26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7" name="Freeform 65"/>
            <p:cNvSpPr>
              <a:spLocks/>
            </p:cNvSpPr>
            <p:nvPr/>
          </p:nvSpPr>
          <p:spPr bwMode="auto">
            <a:xfrm>
              <a:off x="7318" y="4515"/>
              <a:ext cx="147" cy="85"/>
            </a:xfrm>
            <a:custGeom>
              <a:avLst/>
              <a:gdLst>
                <a:gd name="T0" fmla="*/ 102 w 147"/>
                <a:gd name="T1" fmla="*/ 85 h 85"/>
                <a:gd name="T2" fmla="*/ 0 w 147"/>
                <a:gd name="T3" fmla="*/ 26 h 85"/>
                <a:gd name="T4" fmla="*/ 42 w 147"/>
                <a:gd name="T5" fmla="*/ 0 h 85"/>
                <a:gd name="T6" fmla="*/ 147 w 147"/>
                <a:gd name="T7" fmla="*/ 59 h 85"/>
                <a:gd name="T8" fmla="*/ 102 w 147"/>
                <a:gd name="T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85">
                  <a:moveTo>
                    <a:pt x="102" y="85"/>
                  </a:moveTo>
                  <a:lnTo>
                    <a:pt x="0" y="26"/>
                  </a:lnTo>
                  <a:lnTo>
                    <a:pt x="42" y="0"/>
                  </a:lnTo>
                  <a:lnTo>
                    <a:pt x="147" y="59"/>
                  </a:lnTo>
                  <a:lnTo>
                    <a:pt x="102" y="85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8" name="Freeform 66"/>
            <p:cNvSpPr>
              <a:spLocks/>
            </p:cNvSpPr>
            <p:nvPr/>
          </p:nvSpPr>
          <p:spPr bwMode="auto">
            <a:xfrm>
              <a:off x="7583" y="4541"/>
              <a:ext cx="341" cy="218"/>
            </a:xfrm>
            <a:custGeom>
              <a:avLst/>
              <a:gdLst>
                <a:gd name="T0" fmla="*/ 341 w 341"/>
                <a:gd name="T1" fmla="*/ 0 h 218"/>
                <a:gd name="T2" fmla="*/ 341 w 341"/>
                <a:gd name="T3" fmla="*/ 21 h 218"/>
                <a:gd name="T4" fmla="*/ 0 w 341"/>
                <a:gd name="T5" fmla="*/ 218 h 218"/>
                <a:gd name="T6" fmla="*/ 0 w 341"/>
                <a:gd name="T7" fmla="*/ 197 h 218"/>
                <a:gd name="T8" fmla="*/ 341 w 341"/>
                <a:gd name="T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218">
                  <a:moveTo>
                    <a:pt x="341" y="0"/>
                  </a:moveTo>
                  <a:lnTo>
                    <a:pt x="341" y="21"/>
                  </a:lnTo>
                  <a:lnTo>
                    <a:pt x="0" y="218"/>
                  </a:lnTo>
                  <a:lnTo>
                    <a:pt x="0" y="197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9" name="Freeform 67"/>
            <p:cNvSpPr>
              <a:spLocks/>
            </p:cNvSpPr>
            <p:nvPr/>
          </p:nvSpPr>
          <p:spPr bwMode="auto">
            <a:xfrm>
              <a:off x="7583" y="4541"/>
              <a:ext cx="341" cy="218"/>
            </a:xfrm>
            <a:custGeom>
              <a:avLst/>
              <a:gdLst>
                <a:gd name="T0" fmla="*/ 341 w 341"/>
                <a:gd name="T1" fmla="*/ 0 h 218"/>
                <a:gd name="T2" fmla="*/ 341 w 341"/>
                <a:gd name="T3" fmla="*/ 21 h 218"/>
                <a:gd name="T4" fmla="*/ 0 w 341"/>
                <a:gd name="T5" fmla="*/ 218 h 218"/>
                <a:gd name="T6" fmla="*/ 0 w 341"/>
                <a:gd name="T7" fmla="*/ 197 h 218"/>
                <a:gd name="T8" fmla="*/ 341 w 341"/>
                <a:gd name="T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218">
                  <a:moveTo>
                    <a:pt x="341" y="0"/>
                  </a:moveTo>
                  <a:lnTo>
                    <a:pt x="341" y="21"/>
                  </a:lnTo>
                  <a:lnTo>
                    <a:pt x="0" y="218"/>
                  </a:lnTo>
                  <a:lnTo>
                    <a:pt x="0" y="197"/>
                  </a:lnTo>
                  <a:lnTo>
                    <a:pt x="34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7098" y="4458"/>
              <a:ext cx="485" cy="301"/>
            </a:xfrm>
            <a:custGeom>
              <a:avLst/>
              <a:gdLst>
                <a:gd name="T0" fmla="*/ 485 w 485"/>
                <a:gd name="T1" fmla="*/ 301 h 301"/>
                <a:gd name="T2" fmla="*/ 485 w 485"/>
                <a:gd name="T3" fmla="*/ 280 h 301"/>
                <a:gd name="T4" fmla="*/ 0 w 485"/>
                <a:gd name="T5" fmla="*/ 0 h 301"/>
                <a:gd name="T6" fmla="*/ 0 w 485"/>
                <a:gd name="T7" fmla="*/ 22 h 301"/>
                <a:gd name="T8" fmla="*/ 485 w 485"/>
                <a:gd name="T9" fmla="*/ 30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" h="301">
                  <a:moveTo>
                    <a:pt x="485" y="301"/>
                  </a:moveTo>
                  <a:lnTo>
                    <a:pt x="485" y="280"/>
                  </a:lnTo>
                  <a:lnTo>
                    <a:pt x="0" y="0"/>
                  </a:lnTo>
                  <a:lnTo>
                    <a:pt x="0" y="22"/>
                  </a:lnTo>
                  <a:lnTo>
                    <a:pt x="485" y="301"/>
                  </a:lnTo>
                  <a:close/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9"/>
            <p:cNvSpPr>
              <a:spLocks/>
            </p:cNvSpPr>
            <p:nvPr/>
          </p:nvSpPr>
          <p:spPr bwMode="auto">
            <a:xfrm>
              <a:off x="7098" y="4458"/>
              <a:ext cx="485" cy="301"/>
            </a:xfrm>
            <a:custGeom>
              <a:avLst/>
              <a:gdLst>
                <a:gd name="T0" fmla="*/ 485 w 485"/>
                <a:gd name="T1" fmla="*/ 301 h 301"/>
                <a:gd name="T2" fmla="*/ 485 w 485"/>
                <a:gd name="T3" fmla="*/ 280 h 301"/>
                <a:gd name="T4" fmla="*/ 0 w 485"/>
                <a:gd name="T5" fmla="*/ 0 h 301"/>
                <a:gd name="T6" fmla="*/ 0 w 485"/>
                <a:gd name="T7" fmla="*/ 22 h 301"/>
                <a:gd name="T8" fmla="*/ 485 w 485"/>
                <a:gd name="T9" fmla="*/ 30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" h="301">
                  <a:moveTo>
                    <a:pt x="485" y="301"/>
                  </a:moveTo>
                  <a:lnTo>
                    <a:pt x="485" y="280"/>
                  </a:lnTo>
                  <a:lnTo>
                    <a:pt x="0" y="0"/>
                  </a:lnTo>
                  <a:lnTo>
                    <a:pt x="0" y="22"/>
                  </a:lnTo>
                  <a:lnTo>
                    <a:pt x="485" y="30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Freeform 70"/>
            <p:cNvSpPr>
              <a:spLocks/>
            </p:cNvSpPr>
            <p:nvPr/>
          </p:nvSpPr>
          <p:spPr bwMode="auto">
            <a:xfrm>
              <a:off x="7420" y="3881"/>
              <a:ext cx="563" cy="672"/>
            </a:xfrm>
            <a:custGeom>
              <a:avLst/>
              <a:gdLst>
                <a:gd name="T0" fmla="*/ 0 w 563"/>
                <a:gd name="T1" fmla="*/ 390 h 672"/>
                <a:gd name="T2" fmla="*/ 78 w 563"/>
                <a:gd name="T3" fmla="*/ 0 h 672"/>
                <a:gd name="T4" fmla="*/ 563 w 563"/>
                <a:gd name="T5" fmla="*/ 279 h 672"/>
                <a:gd name="T6" fmla="*/ 485 w 563"/>
                <a:gd name="T7" fmla="*/ 672 h 672"/>
                <a:gd name="T8" fmla="*/ 0 w 563"/>
                <a:gd name="T9" fmla="*/ 39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672">
                  <a:moveTo>
                    <a:pt x="0" y="390"/>
                  </a:moveTo>
                  <a:lnTo>
                    <a:pt x="78" y="0"/>
                  </a:lnTo>
                  <a:lnTo>
                    <a:pt x="563" y="279"/>
                  </a:lnTo>
                  <a:lnTo>
                    <a:pt x="485" y="672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rgbClr val="494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7420" y="3881"/>
              <a:ext cx="563" cy="672"/>
            </a:xfrm>
            <a:custGeom>
              <a:avLst/>
              <a:gdLst>
                <a:gd name="T0" fmla="*/ 0 w 563"/>
                <a:gd name="T1" fmla="*/ 390 h 672"/>
                <a:gd name="T2" fmla="*/ 78 w 563"/>
                <a:gd name="T3" fmla="*/ 0 h 672"/>
                <a:gd name="T4" fmla="*/ 563 w 563"/>
                <a:gd name="T5" fmla="*/ 279 h 672"/>
                <a:gd name="T6" fmla="*/ 485 w 563"/>
                <a:gd name="T7" fmla="*/ 672 h 672"/>
                <a:gd name="T8" fmla="*/ 0 w 563"/>
                <a:gd name="T9" fmla="*/ 39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672">
                  <a:moveTo>
                    <a:pt x="0" y="390"/>
                  </a:moveTo>
                  <a:lnTo>
                    <a:pt x="78" y="0"/>
                  </a:lnTo>
                  <a:lnTo>
                    <a:pt x="563" y="279"/>
                  </a:lnTo>
                  <a:lnTo>
                    <a:pt x="485" y="672"/>
                  </a:lnTo>
                  <a:lnTo>
                    <a:pt x="0" y="3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4" name="Freeform 72"/>
            <p:cNvSpPr>
              <a:spLocks/>
            </p:cNvSpPr>
            <p:nvPr/>
          </p:nvSpPr>
          <p:spPr bwMode="auto">
            <a:xfrm>
              <a:off x="7465" y="3945"/>
              <a:ext cx="473" cy="542"/>
            </a:xfrm>
            <a:custGeom>
              <a:avLst/>
              <a:gdLst>
                <a:gd name="T0" fmla="*/ 0 w 473"/>
                <a:gd name="T1" fmla="*/ 303 h 542"/>
                <a:gd name="T2" fmla="*/ 59 w 473"/>
                <a:gd name="T3" fmla="*/ 0 h 542"/>
                <a:gd name="T4" fmla="*/ 473 w 473"/>
                <a:gd name="T5" fmla="*/ 241 h 542"/>
                <a:gd name="T6" fmla="*/ 414 w 473"/>
                <a:gd name="T7" fmla="*/ 542 h 542"/>
                <a:gd name="T8" fmla="*/ 0 w 473"/>
                <a:gd name="T9" fmla="*/ 303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542">
                  <a:moveTo>
                    <a:pt x="0" y="303"/>
                  </a:moveTo>
                  <a:lnTo>
                    <a:pt x="59" y="0"/>
                  </a:lnTo>
                  <a:lnTo>
                    <a:pt x="473" y="241"/>
                  </a:lnTo>
                  <a:lnTo>
                    <a:pt x="414" y="542"/>
                  </a:lnTo>
                  <a:lnTo>
                    <a:pt x="0" y="303"/>
                  </a:lnTo>
                  <a:close/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73"/>
            <p:cNvSpPr>
              <a:spLocks/>
            </p:cNvSpPr>
            <p:nvPr/>
          </p:nvSpPr>
          <p:spPr bwMode="auto">
            <a:xfrm>
              <a:off x="7465" y="3945"/>
              <a:ext cx="473" cy="542"/>
            </a:xfrm>
            <a:custGeom>
              <a:avLst/>
              <a:gdLst>
                <a:gd name="T0" fmla="*/ 0 w 473"/>
                <a:gd name="T1" fmla="*/ 303 h 542"/>
                <a:gd name="T2" fmla="*/ 59 w 473"/>
                <a:gd name="T3" fmla="*/ 0 h 542"/>
                <a:gd name="T4" fmla="*/ 473 w 473"/>
                <a:gd name="T5" fmla="*/ 241 h 542"/>
                <a:gd name="T6" fmla="*/ 414 w 473"/>
                <a:gd name="T7" fmla="*/ 542 h 542"/>
                <a:gd name="T8" fmla="*/ 0 w 473"/>
                <a:gd name="T9" fmla="*/ 303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542">
                  <a:moveTo>
                    <a:pt x="0" y="303"/>
                  </a:moveTo>
                  <a:lnTo>
                    <a:pt x="59" y="0"/>
                  </a:lnTo>
                  <a:lnTo>
                    <a:pt x="473" y="241"/>
                  </a:lnTo>
                  <a:lnTo>
                    <a:pt x="414" y="542"/>
                  </a:lnTo>
                  <a:lnTo>
                    <a:pt x="0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6" name="Freeform 74"/>
            <p:cNvSpPr>
              <a:spLocks/>
            </p:cNvSpPr>
            <p:nvPr/>
          </p:nvSpPr>
          <p:spPr bwMode="auto">
            <a:xfrm>
              <a:off x="7905" y="4151"/>
              <a:ext cx="97" cy="402"/>
            </a:xfrm>
            <a:custGeom>
              <a:avLst/>
              <a:gdLst>
                <a:gd name="T0" fmla="*/ 0 w 97"/>
                <a:gd name="T1" fmla="*/ 402 h 402"/>
                <a:gd name="T2" fmla="*/ 19 w 97"/>
                <a:gd name="T3" fmla="*/ 390 h 402"/>
                <a:gd name="T4" fmla="*/ 97 w 97"/>
                <a:gd name="T5" fmla="*/ 0 h 402"/>
                <a:gd name="T6" fmla="*/ 78 w 97"/>
                <a:gd name="T7" fmla="*/ 9 h 402"/>
                <a:gd name="T8" fmla="*/ 0 w 97"/>
                <a:gd name="T9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02">
                  <a:moveTo>
                    <a:pt x="0" y="402"/>
                  </a:moveTo>
                  <a:lnTo>
                    <a:pt x="19" y="390"/>
                  </a:lnTo>
                  <a:lnTo>
                    <a:pt x="97" y="0"/>
                  </a:lnTo>
                  <a:lnTo>
                    <a:pt x="78" y="9"/>
                  </a:lnTo>
                  <a:lnTo>
                    <a:pt x="0" y="402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75"/>
            <p:cNvSpPr>
              <a:spLocks/>
            </p:cNvSpPr>
            <p:nvPr/>
          </p:nvSpPr>
          <p:spPr bwMode="auto">
            <a:xfrm>
              <a:off x="7498" y="3869"/>
              <a:ext cx="504" cy="291"/>
            </a:xfrm>
            <a:custGeom>
              <a:avLst/>
              <a:gdLst>
                <a:gd name="T0" fmla="*/ 485 w 504"/>
                <a:gd name="T1" fmla="*/ 291 h 291"/>
                <a:gd name="T2" fmla="*/ 0 w 504"/>
                <a:gd name="T3" fmla="*/ 12 h 291"/>
                <a:gd name="T4" fmla="*/ 19 w 504"/>
                <a:gd name="T5" fmla="*/ 0 h 291"/>
                <a:gd name="T6" fmla="*/ 504 w 504"/>
                <a:gd name="T7" fmla="*/ 282 h 291"/>
                <a:gd name="T8" fmla="*/ 485 w 504"/>
                <a:gd name="T9" fmla="*/ 29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291">
                  <a:moveTo>
                    <a:pt x="485" y="291"/>
                  </a:moveTo>
                  <a:lnTo>
                    <a:pt x="0" y="12"/>
                  </a:lnTo>
                  <a:lnTo>
                    <a:pt x="19" y="0"/>
                  </a:lnTo>
                  <a:lnTo>
                    <a:pt x="504" y="282"/>
                  </a:lnTo>
                  <a:lnTo>
                    <a:pt x="485" y="291"/>
                  </a:lnTo>
                  <a:close/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76"/>
            <p:cNvSpPr>
              <a:spLocks/>
            </p:cNvSpPr>
            <p:nvPr/>
          </p:nvSpPr>
          <p:spPr bwMode="auto">
            <a:xfrm>
              <a:off x="7181" y="4567"/>
              <a:ext cx="402" cy="272"/>
            </a:xfrm>
            <a:custGeom>
              <a:avLst/>
              <a:gdLst>
                <a:gd name="T0" fmla="*/ 30 w 170"/>
                <a:gd name="T1" fmla="*/ 0 h 115"/>
                <a:gd name="T2" fmla="*/ 0 w 170"/>
                <a:gd name="T3" fmla="*/ 17 h 115"/>
                <a:gd name="T4" fmla="*/ 132 w 170"/>
                <a:gd name="T5" fmla="*/ 67 h 115"/>
                <a:gd name="T6" fmla="*/ 101 w 170"/>
                <a:gd name="T7" fmla="*/ 111 h 115"/>
                <a:gd name="T8" fmla="*/ 101 w 170"/>
                <a:gd name="T9" fmla="*/ 111 h 115"/>
                <a:gd name="T10" fmla="*/ 114 w 170"/>
                <a:gd name="T11" fmla="*/ 115 h 115"/>
                <a:gd name="T12" fmla="*/ 139 w 170"/>
                <a:gd name="T13" fmla="*/ 69 h 115"/>
                <a:gd name="T14" fmla="*/ 170 w 170"/>
                <a:gd name="T15" fmla="*/ 81 h 115"/>
                <a:gd name="T16" fmla="*/ 142 w 170"/>
                <a:gd name="T17" fmla="*/ 65 h 115"/>
                <a:gd name="T18" fmla="*/ 142 w 170"/>
                <a:gd name="T19" fmla="*/ 64 h 115"/>
                <a:gd name="T20" fmla="*/ 30 w 170"/>
                <a:gd name="T2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0" h="115">
                  <a:moveTo>
                    <a:pt x="3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27" y="74"/>
                    <a:pt x="116" y="91"/>
                    <a:pt x="101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6" y="113"/>
                    <a:pt x="110" y="114"/>
                    <a:pt x="114" y="115"/>
                  </a:cubicBezTo>
                  <a:cubicBezTo>
                    <a:pt x="139" y="69"/>
                    <a:pt x="139" y="69"/>
                    <a:pt x="139" y="69"/>
                  </a:cubicBezTo>
                  <a:cubicBezTo>
                    <a:pt x="170" y="81"/>
                    <a:pt x="170" y="81"/>
                    <a:pt x="170" y="81"/>
                  </a:cubicBezTo>
                  <a:cubicBezTo>
                    <a:pt x="142" y="65"/>
                    <a:pt x="142" y="65"/>
                    <a:pt x="142" y="65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7360" y="4835"/>
              <a:ext cx="88" cy="71"/>
            </a:xfrm>
            <a:custGeom>
              <a:avLst/>
              <a:gdLst>
                <a:gd name="T0" fmla="*/ 23 w 37"/>
                <a:gd name="T1" fmla="*/ 0 h 30"/>
                <a:gd name="T2" fmla="*/ 0 w 37"/>
                <a:gd name="T3" fmla="*/ 25 h 30"/>
                <a:gd name="T4" fmla="*/ 13 w 37"/>
                <a:gd name="T5" fmla="*/ 30 h 30"/>
                <a:gd name="T6" fmla="*/ 37 w 37"/>
                <a:gd name="T7" fmla="*/ 4 h 30"/>
                <a:gd name="T8" fmla="*/ 25 w 37"/>
                <a:gd name="T9" fmla="*/ 0 h 30"/>
                <a:gd name="T10" fmla="*/ 23 w 37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0">
                  <a:moveTo>
                    <a:pt x="23" y="0"/>
                  </a:moveTo>
                  <a:cubicBezTo>
                    <a:pt x="16" y="8"/>
                    <a:pt x="9" y="17"/>
                    <a:pt x="0" y="25"/>
                  </a:cubicBezTo>
                  <a:cubicBezTo>
                    <a:pt x="5" y="27"/>
                    <a:pt x="9" y="29"/>
                    <a:pt x="13" y="30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3" y="3"/>
                    <a:pt x="29" y="2"/>
                    <a:pt x="25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B1B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78"/>
            <p:cNvSpPr>
              <a:spLocks/>
            </p:cNvSpPr>
            <p:nvPr/>
          </p:nvSpPr>
          <p:spPr bwMode="auto">
            <a:xfrm>
              <a:off x="7415" y="4830"/>
              <a:ext cx="35" cy="14"/>
            </a:xfrm>
            <a:custGeom>
              <a:avLst/>
              <a:gdLst>
                <a:gd name="T0" fmla="*/ 2 w 15"/>
                <a:gd name="T1" fmla="*/ 0 h 6"/>
                <a:gd name="T2" fmla="*/ 0 w 15"/>
                <a:gd name="T3" fmla="*/ 2 h 6"/>
                <a:gd name="T4" fmla="*/ 2 w 15"/>
                <a:gd name="T5" fmla="*/ 2 h 6"/>
                <a:gd name="T6" fmla="*/ 14 w 15"/>
                <a:gd name="T7" fmla="*/ 6 h 6"/>
                <a:gd name="T8" fmla="*/ 15 w 15"/>
                <a:gd name="T9" fmla="*/ 5 h 6"/>
                <a:gd name="T10" fmla="*/ 15 w 15"/>
                <a:gd name="T11" fmla="*/ 4 h 6"/>
                <a:gd name="T12" fmla="*/ 2 w 15"/>
                <a:gd name="T13" fmla="*/ 0 h 6"/>
                <a:gd name="T14" fmla="*/ 2 w 15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6">
                  <a:moveTo>
                    <a:pt x="2" y="0"/>
                  </a:moveTo>
                  <a:cubicBezTo>
                    <a:pt x="1" y="0"/>
                    <a:pt x="1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6" y="4"/>
                    <a:pt x="10" y="5"/>
                    <a:pt x="14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1" y="3"/>
                    <a:pt x="7" y="2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Freeform 79"/>
            <p:cNvSpPr>
              <a:spLocks/>
            </p:cNvSpPr>
            <p:nvPr/>
          </p:nvSpPr>
          <p:spPr bwMode="auto">
            <a:xfrm>
              <a:off x="7529" y="4667"/>
              <a:ext cx="73" cy="47"/>
            </a:xfrm>
            <a:custGeom>
              <a:avLst/>
              <a:gdLst>
                <a:gd name="T0" fmla="*/ 31 w 31"/>
                <a:gd name="T1" fmla="*/ 0 h 20"/>
                <a:gd name="T2" fmla="*/ 31 w 31"/>
                <a:gd name="T3" fmla="*/ 0 h 20"/>
                <a:gd name="T4" fmla="*/ 0 w 31"/>
                <a:gd name="T5" fmla="*/ 17 h 20"/>
                <a:gd name="T6" fmla="*/ 5 w 31"/>
                <a:gd name="T7" fmla="*/ 20 h 20"/>
                <a:gd name="T8" fmla="*/ 31 w 3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0">
                  <a:moveTo>
                    <a:pt x="31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20" y="9"/>
                    <a:pt x="8" y="14"/>
                    <a:pt x="0" y="17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21" y="11"/>
                    <a:pt x="31" y="0"/>
                  </a:cubicBezTo>
                </a:path>
              </a:pathLst>
            </a:custGeom>
            <a:solidFill>
              <a:srgbClr val="3C3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80"/>
            <p:cNvSpPr>
              <a:spLocks noEditPoints="1"/>
            </p:cNvSpPr>
            <p:nvPr/>
          </p:nvSpPr>
          <p:spPr bwMode="auto">
            <a:xfrm>
              <a:off x="7252" y="4567"/>
              <a:ext cx="331" cy="192"/>
            </a:xfrm>
            <a:custGeom>
              <a:avLst/>
              <a:gdLst>
                <a:gd name="T0" fmla="*/ 140 w 140"/>
                <a:gd name="T1" fmla="*/ 81 h 81"/>
                <a:gd name="T2" fmla="*/ 140 w 140"/>
                <a:gd name="T3" fmla="*/ 81 h 81"/>
                <a:gd name="T4" fmla="*/ 0 w 140"/>
                <a:gd name="T5" fmla="*/ 0 h 81"/>
                <a:gd name="T6" fmla="*/ 0 w 140"/>
                <a:gd name="T7" fmla="*/ 0 h 81"/>
                <a:gd name="T8" fmla="*/ 112 w 140"/>
                <a:gd name="T9" fmla="*/ 64 h 81"/>
                <a:gd name="T10" fmla="*/ 122 w 140"/>
                <a:gd name="T11" fmla="*/ 62 h 81"/>
                <a:gd name="T12" fmla="*/ 122 w 140"/>
                <a:gd name="T13" fmla="*/ 62 h 81"/>
                <a:gd name="T14" fmla="*/ 117 w 140"/>
                <a:gd name="T15" fmla="*/ 59 h 81"/>
                <a:gd name="T16" fmla="*/ 106 w 140"/>
                <a:gd name="T17" fmla="*/ 61 h 81"/>
                <a:gd name="T18" fmla="*/ 0 w 140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81">
                  <a:moveTo>
                    <a:pt x="140" y="81"/>
                  </a:moveTo>
                  <a:cubicBezTo>
                    <a:pt x="140" y="81"/>
                    <a:pt x="140" y="81"/>
                    <a:pt x="140" y="8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12" y="64"/>
                    <a:pt x="112" y="64"/>
                    <a:pt x="112" y="64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2" y="60"/>
                    <a:pt x="108" y="61"/>
                    <a:pt x="106" y="6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9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81"/>
            <p:cNvSpPr>
              <a:spLocks/>
            </p:cNvSpPr>
            <p:nvPr/>
          </p:nvSpPr>
          <p:spPr bwMode="auto">
            <a:xfrm>
              <a:off x="7929" y="4186"/>
              <a:ext cx="9" cy="50"/>
            </a:xfrm>
            <a:custGeom>
              <a:avLst/>
              <a:gdLst>
                <a:gd name="T0" fmla="*/ 9 w 9"/>
                <a:gd name="T1" fmla="*/ 0 h 50"/>
                <a:gd name="T2" fmla="*/ 0 w 9"/>
                <a:gd name="T3" fmla="*/ 50 h 50"/>
                <a:gd name="T4" fmla="*/ 0 w 9"/>
                <a:gd name="T5" fmla="*/ 50 h 50"/>
                <a:gd name="T6" fmla="*/ 9 w 9"/>
                <a:gd name="T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50">
                  <a:moveTo>
                    <a:pt x="9" y="0"/>
                  </a:moveTo>
                  <a:lnTo>
                    <a:pt x="0" y="50"/>
                  </a:lnTo>
                  <a:lnTo>
                    <a:pt x="0" y="5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5F5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82"/>
            <p:cNvSpPr>
              <a:spLocks/>
            </p:cNvSpPr>
            <p:nvPr/>
          </p:nvSpPr>
          <p:spPr bwMode="auto">
            <a:xfrm>
              <a:off x="7929" y="4186"/>
              <a:ext cx="9" cy="50"/>
            </a:xfrm>
            <a:custGeom>
              <a:avLst/>
              <a:gdLst>
                <a:gd name="T0" fmla="*/ 9 w 9"/>
                <a:gd name="T1" fmla="*/ 0 h 50"/>
                <a:gd name="T2" fmla="*/ 0 w 9"/>
                <a:gd name="T3" fmla="*/ 50 h 50"/>
                <a:gd name="T4" fmla="*/ 0 w 9"/>
                <a:gd name="T5" fmla="*/ 50 h 50"/>
                <a:gd name="T6" fmla="*/ 9 w 9"/>
                <a:gd name="T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50">
                  <a:moveTo>
                    <a:pt x="9" y="0"/>
                  </a:moveTo>
                  <a:lnTo>
                    <a:pt x="0" y="50"/>
                  </a:lnTo>
                  <a:lnTo>
                    <a:pt x="0" y="50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83"/>
            <p:cNvSpPr>
              <a:spLocks/>
            </p:cNvSpPr>
            <p:nvPr/>
          </p:nvSpPr>
          <p:spPr bwMode="auto">
            <a:xfrm>
              <a:off x="7583" y="4186"/>
              <a:ext cx="355" cy="156"/>
            </a:xfrm>
            <a:custGeom>
              <a:avLst/>
              <a:gdLst>
                <a:gd name="T0" fmla="*/ 355 w 355"/>
                <a:gd name="T1" fmla="*/ 0 h 156"/>
                <a:gd name="T2" fmla="*/ 0 w 355"/>
                <a:gd name="T3" fmla="*/ 130 h 156"/>
                <a:gd name="T4" fmla="*/ 45 w 355"/>
                <a:gd name="T5" fmla="*/ 156 h 156"/>
                <a:gd name="T6" fmla="*/ 346 w 355"/>
                <a:gd name="T7" fmla="*/ 50 h 156"/>
                <a:gd name="T8" fmla="*/ 355 w 355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156">
                  <a:moveTo>
                    <a:pt x="355" y="0"/>
                  </a:moveTo>
                  <a:lnTo>
                    <a:pt x="0" y="130"/>
                  </a:lnTo>
                  <a:lnTo>
                    <a:pt x="45" y="156"/>
                  </a:lnTo>
                  <a:lnTo>
                    <a:pt x="346" y="50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84"/>
            <p:cNvSpPr>
              <a:spLocks/>
            </p:cNvSpPr>
            <p:nvPr/>
          </p:nvSpPr>
          <p:spPr bwMode="auto">
            <a:xfrm>
              <a:off x="7583" y="4186"/>
              <a:ext cx="355" cy="156"/>
            </a:xfrm>
            <a:custGeom>
              <a:avLst/>
              <a:gdLst>
                <a:gd name="T0" fmla="*/ 355 w 355"/>
                <a:gd name="T1" fmla="*/ 0 h 156"/>
                <a:gd name="T2" fmla="*/ 0 w 355"/>
                <a:gd name="T3" fmla="*/ 130 h 156"/>
                <a:gd name="T4" fmla="*/ 45 w 355"/>
                <a:gd name="T5" fmla="*/ 156 h 156"/>
                <a:gd name="T6" fmla="*/ 346 w 355"/>
                <a:gd name="T7" fmla="*/ 50 h 156"/>
                <a:gd name="T8" fmla="*/ 355 w 355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156">
                  <a:moveTo>
                    <a:pt x="355" y="0"/>
                  </a:moveTo>
                  <a:lnTo>
                    <a:pt x="0" y="130"/>
                  </a:lnTo>
                  <a:lnTo>
                    <a:pt x="45" y="156"/>
                  </a:lnTo>
                  <a:lnTo>
                    <a:pt x="346" y="50"/>
                  </a:lnTo>
                  <a:lnTo>
                    <a:pt x="35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Freeform 85"/>
            <p:cNvSpPr>
              <a:spLocks/>
            </p:cNvSpPr>
            <p:nvPr/>
          </p:nvSpPr>
          <p:spPr bwMode="auto">
            <a:xfrm>
              <a:off x="7680" y="4373"/>
              <a:ext cx="17" cy="10"/>
            </a:xfrm>
            <a:custGeom>
              <a:avLst/>
              <a:gdLst>
                <a:gd name="T0" fmla="*/ 0 w 17"/>
                <a:gd name="T1" fmla="*/ 0 h 10"/>
                <a:gd name="T2" fmla="*/ 0 w 17"/>
                <a:gd name="T3" fmla="*/ 0 h 10"/>
                <a:gd name="T4" fmla="*/ 17 w 17"/>
                <a:gd name="T5" fmla="*/ 10 h 10"/>
                <a:gd name="T6" fmla="*/ 0 w 1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0">
                  <a:moveTo>
                    <a:pt x="0" y="0"/>
                  </a:moveTo>
                  <a:lnTo>
                    <a:pt x="0" y="0"/>
                  </a:lnTo>
                  <a:lnTo>
                    <a:pt x="17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5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6"/>
            <p:cNvSpPr>
              <a:spLocks/>
            </p:cNvSpPr>
            <p:nvPr/>
          </p:nvSpPr>
          <p:spPr bwMode="auto">
            <a:xfrm>
              <a:off x="7680" y="4373"/>
              <a:ext cx="17" cy="10"/>
            </a:xfrm>
            <a:custGeom>
              <a:avLst/>
              <a:gdLst>
                <a:gd name="T0" fmla="*/ 0 w 17"/>
                <a:gd name="T1" fmla="*/ 0 h 10"/>
                <a:gd name="T2" fmla="*/ 0 w 17"/>
                <a:gd name="T3" fmla="*/ 0 h 10"/>
                <a:gd name="T4" fmla="*/ 17 w 17"/>
                <a:gd name="T5" fmla="*/ 10 h 10"/>
                <a:gd name="T6" fmla="*/ 0 w 1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0">
                  <a:moveTo>
                    <a:pt x="0" y="0"/>
                  </a:moveTo>
                  <a:lnTo>
                    <a:pt x="0" y="0"/>
                  </a:lnTo>
                  <a:lnTo>
                    <a:pt x="17" y="1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7"/>
            <p:cNvSpPr>
              <a:spLocks/>
            </p:cNvSpPr>
            <p:nvPr/>
          </p:nvSpPr>
          <p:spPr bwMode="auto">
            <a:xfrm>
              <a:off x="7680" y="4290"/>
              <a:ext cx="239" cy="93"/>
            </a:xfrm>
            <a:custGeom>
              <a:avLst/>
              <a:gdLst>
                <a:gd name="T0" fmla="*/ 239 w 239"/>
                <a:gd name="T1" fmla="*/ 0 h 93"/>
                <a:gd name="T2" fmla="*/ 0 w 239"/>
                <a:gd name="T3" fmla="*/ 83 h 93"/>
                <a:gd name="T4" fmla="*/ 17 w 239"/>
                <a:gd name="T5" fmla="*/ 93 h 93"/>
                <a:gd name="T6" fmla="*/ 234 w 239"/>
                <a:gd name="T7" fmla="*/ 17 h 93"/>
                <a:gd name="T8" fmla="*/ 239 w 239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93">
                  <a:moveTo>
                    <a:pt x="239" y="0"/>
                  </a:moveTo>
                  <a:lnTo>
                    <a:pt x="0" y="83"/>
                  </a:lnTo>
                  <a:lnTo>
                    <a:pt x="17" y="93"/>
                  </a:lnTo>
                  <a:lnTo>
                    <a:pt x="234" y="17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88"/>
            <p:cNvSpPr>
              <a:spLocks/>
            </p:cNvSpPr>
            <p:nvPr/>
          </p:nvSpPr>
          <p:spPr bwMode="auto">
            <a:xfrm>
              <a:off x="7680" y="4290"/>
              <a:ext cx="239" cy="93"/>
            </a:xfrm>
            <a:custGeom>
              <a:avLst/>
              <a:gdLst>
                <a:gd name="T0" fmla="*/ 239 w 239"/>
                <a:gd name="T1" fmla="*/ 0 h 93"/>
                <a:gd name="T2" fmla="*/ 0 w 239"/>
                <a:gd name="T3" fmla="*/ 83 h 93"/>
                <a:gd name="T4" fmla="*/ 17 w 239"/>
                <a:gd name="T5" fmla="*/ 93 h 93"/>
                <a:gd name="T6" fmla="*/ 234 w 239"/>
                <a:gd name="T7" fmla="*/ 17 h 93"/>
                <a:gd name="T8" fmla="*/ 239 w 239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93">
                  <a:moveTo>
                    <a:pt x="239" y="0"/>
                  </a:moveTo>
                  <a:lnTo>
                    <a:pt x="0" y="83"/>
                  </a:lnTo>
                  <a:lnTo>
                    <a:pt x="17" y="93"/>
                  </a:lnTo>
                  <a:lnTo>
                    <a:pt x="234" y="17"/>
                  </a:lnTo>
                  <a:lnTo>
                    <a:pt x="23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" name="Freeform 89"/>
            <p:cNvSpPr>
              <a:spLocks/>
            </p:cNvSpPr>
            <p:nvPr/>
          </p:nvSpPr>
          <p:spPr bwMode="auto">
            <a:xfrm>
              <a:off x="6563" y="4307"/>
              <a:ext cx="154" cy="480"/>
            </a:xfrm>
            <a:custGeom>
              <a:avLst/>
              <a:gdLst>
                <a:gd name="T0" fmla="*/ 41 w 65"/>
                <a:gd name="T1" fmla="*/ 0 h 203"/>
                <a:gd name="T2" fmla="*/ 64 w 65"/>
                <a:gd name="T3" fmla="*/ 185 h 203"/>
                <a:gd name="T4" fmla="*/ 65 w 65"/>
                <a:gd name="T5" fmla="*/ 185 h 203"/>
                <a:gd name="T6" fmla="*/ 41 w 65"/>
                <a:gd name="T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203">
                  <a:moveTo>
                    <a:pt x="41" y="0"/>
                  </a:moveTo>
                  <a:cubicBezTo>
                    <a:pt x="20" y="82"/>
                    <a:pt x="0" y="203"/>
                    <a:pt x="64" y="185"/>
                  </a:cubicBezTo>
                  <a:cubicBezTo>
                    <a:pt x="64" y="185"/>
                    <a:pt x="65" y="185"/>
                    <a:pt x="65" y="185"/>
                  </a:cubicBezTo>
                  <a:cubicBezTo>
                    <a:pt x="39" y="106"/>
                    <a:pt x="35" y="44"/>
                    <a:pt x="41" y="0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2" name="Freeform 90"/>
            <p:cNvSpPr>
              <a:spLocks/>
            </p:cNvSpPr>
            <p:nvPr/>
          </p:nvSpPr>
          <p:spPr bwMode="auto">
            <a:xfrm>
              <a:off x="7214" y="4359"/>
              <a:ext cx="161" cy="130"/>
            </a:xfrm>
            <a:custGeom>
              <a:avLst/>
              <a:gdLst>
                <a:gd name="T0" fmla="*/ 64 w 68"/>
                <a:gd name="T1" fmla="*/ 24 h 55"/>
                <a:gd name="T2" fmla="*/ 0 w 68"/>
                <a:gd name="T3" fmla="*/ 8 h 55"/>
                <a:gd name="T4" fmla="*/ 23 w 68"/>
                <a:gd name="T5" fmla="*/ 55 h 55"/>
                <a:gd name="T6" fmla="*/ 37 w 68"/>
                <a:gd name="T7" fmla="*/ 47 h 55"/>
                <a:gd name="T8" fmla="*/ 61 w 68"/>
                <a:gd name="T9" fmla="*/ 36 h 55"/>
                <a:gd name="T10" fmla="*/ 64 w 68"/>
                <a:gd name="T11" fmla="*/ 2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55">
                  <a:moveTo>
                    <a:pt x="64" y="24"/>
                  </a:moveTo>
                  <a:cubicBezTo>
                    <a:pt x="52" y="14"/>
                    <a:pt x="29" y="0"/>
                    <a:pt x="0" y="8"/>
                  </a:cubicBezTo>
                  <a:cubicBezTo>
                    <a:pt x="10" y="22"/>
                    <a:pt x="20" y="39"/>
                    <a:pt x="23" y="55"/>
                  </a:cubicBezTo>
                  <a:cubicBezTo>
                    <a:pt x="28" y="53"/>
                    <a:pt x="32" y="50"/>
                    <a:pt x="37" y="47"/>
                  </a:cubicBezTo>
                  <a:cubicBezTo>
                    <a:pt x="44" y="42"/>
                    <a:pt x="52" y="38"/>
                    <a:pt x="61" y="36"/>
                  </a:cubicBezTo>
                  <a:cubicBezTo>
                    <a:pt x="66" y="35"/>
                    <a:pt x="68" y="28"/>
                    <a:pt x="64" y="24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91"/>
            <p:cNvSpPr>
              <a:spLocks/>
            </p:cNvSpPr>
            <p:nvPr/>
          </p:nvSpPr>
          <p:spPr bwMode="auto">
            <a:xfrm>
              <a:off x="6596" y="4080"/>
              <a:ext cx="689" cy="998"/>
            </a:xfrm>
            <a:custGeom>
              <a:avLst/>
              <a:gdLst>
                <a:gd name="T0" fmla="*/ 131 w 291"/>
                <a:gd name="T1" fmla="*/ 27 h 422"/>
                <a:gd name="T2" fmla="*/ 52 w 291"/>
                <a:gd name="T3" fmla="*/ 30 h 422"/>
                <a:gd name="T4" fmla="*/ 78 w 291"/>
                <a:gd name="T5" fmla="*/ 350 h 422"/>
                <a:gd name="T6" fmla="*/ 232 w 291"/>
                <a:gd name="T7" fmla="*/ 350 h 422"/>
                <a:gd name="T8" fmla="*/ 250 w 291"/>
                <a:gd name="T9" fmla="*/ 242 h 422"/>
                <a:gd name="T10" fmla="*/ 283 w 291"/>
                <a:gd name="T11" fmla="*/ 194 h 422"/>
                <a:gd name="T12" fmla="*/ 260 w 291"/>
                <a:gd name="T13" fmla="*/ 119 h 422"/>
                <a:gd name="T14" fmla="*/ 218 w 291"/>
                <a:gd name="T15" fmla="*/ 78 h 422"/>
                <a:gd name="T16" fmla="*/ 131 w 291"/>
                <a:gd name="T17" fmla="*/ 27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422">
                  <a:moveTo>
                    <a:pt x="131" y="27"/>
                  </a:moveTo>
                  <a:cubicBezTo>
                    <a:pt x="131" y="27"/>
                    <a:pt x="78" y="0"/>
                    <a:pt x="52" y="30"/>
                  </a:cubicBezTo>
                  <a:cubicBezTo>
                    <a:pt x="22" y="65"/>
                    <a:pt x="0" y="176"/>
                    <a:pt x="78" y="350"/>
                  </a:cubicBezTo>
                  <a:cubicBezTo>
                    <a:pt x="78" y="350"/>
                    <a:pt x="157" y="422"/>
                    <a:pt x="232" y="350"/>
                  </a:cubicBezTo>
                  <a:cubicBezTo>
                    <a:pt x="250" y="242"/>
                    <a:pt x="250" y="242"/>
                    <a:pt x="250" y="242"/>
                  </a:cubicBezTo>
                  <a:cubicBezTo>
                    <a:pt x="250" y="242"/>
                    <a:pt x="268" y="229"/>
                    <a:pt x="283" y="194"/>
                  </a:cubicBezTo>
                  <a:cubicBezTo>
                    <a:pt x="291" y="174"/>
                    <a:pt x="275" y="142"/>
                    <a:pt x="260" y="119"/>
                  </a:cubicBezTo>
                  <a:cubicBezTo>
                    <a:pt x="250" y="102"/>
                    <a:pt x="235" y="88"/>
                    <a:pt x="218" y="78"/>
                  </a:cubicBezTo>
                  <a:lnTo>
                    <a:pt x="131" y="27"/>
                  </a:lnTo>
                  <a:close/>
                </a:path>
              </a:pathLst>
            </a:custGeom>
            <a:solidFill>
              <a:srgbClr val="F05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4" name="Freeform 92"/>
            <p:cNvSpPr>
              <a:spLocks/>
            </p:cNvSpPr>
            <p:nvPr/>
          </p:nvSpPr>
          <p:spPr bwMode="auto">
            <a:xfrm>
              <a:off x="6771" y="4402"/>
              <a:ext cx="388" cy="676"/>
            </a:xfrm>
            <a:custGeom>
              <a:avLst/>
              <a:gdLst>
                <a:gd name="T0" fmla="*/ 158 w 164"/>
                <a:gd name="T1" fmla="*/ 214 h 286"/>
                <a:gd name="T2" fmla="*/ 164 w 164"/>
                <a:gd name="T3" fmla="*/ 177 h 286"/>
                <a:gd name="T4" fmla="*/ 112 w 164"/>
                <a:gd name="T5" fmla="*/ 0 h 286"/>
                <a:gd name="T6" fmla="*/ 110 w 164"/>
                <a:gd name="T7" fmla="*/ 174 h 286"/>
                <a:gd name="T8" fmla="*/ 71 w 164"/>
                <a:gd name="T9" fmla="*/ 224 h 286"/>
                <a:gd name="T10" fmla="*/ 48 w 164"/>
                <a:gd name="T11" fmla="*/ 222 h 286"/>
                <a:gd name="T12" fmla="*/ 0 w 164"/>
                <a:gd name="T13" fmla="*/ 205 h 286"/>
                <a:gd name="T14" fmla="*/ 4 w 164"/>
                <a:gd name="T15" fmla="*/ 214 h 286"/>
                <a:gd name="T16" fmla="*/ 158 w 164"/>
                <a:gd name="T17" fmla="*/ 214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4" h="286">
                  <a:moveTo>
                    <a:pt x="158" y="214"/>
                  </a:moveTo>
                  <a:cubicBezTo>
                    <a:pt x="164" y="177"/>
                    <a:pt x="164" y="177"/>
                    <a:pt x="164" y="177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92" y="66"/>
                    <a:pt x="110" y="174"/>
                  </a:cubicBezTo>
                  <a:cubicBezTo>
                    <a:pt x="115" y="199"/>
                    <a:pt x="97" y="223"/>
                    <a:pt x="71" y="224"/>
                  </a:cubicBezTo>
                  <a:cubicBezTo>
                    <a:pt x="64" y="224"/>
                    <a:pt x="57" y="224"/>
                    <a:pt x="48" y="222"/>
                  </a:cubicBezTo>
                  <a:cubicBezTo>
                    <a:pt x="23" y="219"/>
                    <a:pt x="9" y="212"/>
                    <a:pt x="0" y="205"/>
                  </a:cubicBezTo>
                  <a:cubicBezTo>
                    <a:pt x="2" y="208"/>
                    <a:pt x="3" y="211"/>
                    <a:pt x="4" y="214"/>
                  </a:cubicBezTo>
                  <a:cubicBezTo>
                    <a:pt x="4" y="214"/>
                    <a:pt x="83" y="286"/>
                    <a:pt x="158" y="214"/>
                  </a:cubicBezTo>
                  <a:close/>
                </a:path>
              </a:pathLst>
            </a:custGeom>
            <a:solidFill>
              <a:srgbClr val="E1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93"/>
            <p:cNvSpPr>
              <a:spLocks/>
            </p:cNvSpPr>
            <p:nvPr/>
          </p:nvSpPr>
          <p:spPr bwMode="auto">
            <a:xfrm>
              <a:off x="6627" y="4307"/>
              <a:ext cx="90" cy="442"/>
            </a:xfrm>
            <a:custGeom>
              <a:avLst/>
              <a:gdLst>
                <a:gd name="T0" fmla="*/ 14 w 38"/>
                <a:gd name="T1" fmla="*/ 0 h 187"/>
                <a:gd name="T2" fmla="*/ 0 w 38"/>
                <a:gd name="T3" fmla="*/ 65 h 187"/>
                <a:gd name="T4" fmla="*/ 23 w 38"/>
                <a:gd name="T5" fmla="*/ 187 h 187"/>
                <a:gd name="T6" fmla="*/ 37 w 38"/>
                <a:gd name="T7" fmla="*/ 185 h 187"/>
                <a:gd name="T8" fmla="*/ 38 w 38"/>
                <a:gd name="T9" fmla="*/ 185 h 187"/>
                <a:gd name="T10" fmla="*/ 14 w 38"/>
                <a:gd name="T11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87">
                  <a:moveTo>
                    <a:pt x="14" y="0"/>
                  </a:moveTo>
                  <a:cubicBezTo>
                    <a:pt x="9" y="20"/>
                    <a:pt x="4" y="43"/>
                    <a:pt x="0" y="65"/>
                  </a:cubicBezTo>
                  <a:cubicBezTo>
                    <a:pt x="1" y="99"/>
                    <a:pt x="8" y="140"/>
                    <a:pt x="23" y="187"/>
                  </a:cubicBezTo>
                  <a:cubicBezTo>
                    <a:pt x="27" y="187"/>
                    <a:pt x="32" y="187"/>
                    <a:pt x="37" y="185"/>
                  </a:cubicBezTo>
                  <a:cubicBezTo>
                    <a:pt x="37" y="185"/>
                    <a:pt x="38" y="185"/>
                    <a:pt x="38" y="185"/>
                  </a:cubicBezTo>
                  <a:cubicBezTo>
                    <a:pt x="12" y="106"/>
                    <a:pt x="8" y="44"/>
                    <a:pt x="14" y="0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94"/>
            <p:cNvSpPr>
              <a:spLocks/>
            </p:cNvSpPr>
            <p:nvPr/>
          </p:nvSpPr>
          <p:spPr bwMode="auto">
            <a:xfrm>
              <a:off x="6854" y="4134"/>
              <a:ext cx="206" cy="145"/>
            </a:xfrm>
            <a:custGeom>
              <a:avLst/>
              <a:gdLst>
                <a:gd name="T0" fmla="*/ 70 w 87"/>
                <a:gd name="T1" fmla="*/ 11 h 61"/>
                <a:gd name="T2" fmla="*/ 87 w 87"/>
                <a:gd name="T3" fmla="*/ 43 h 61"/>
                <a:gd name="T4" fmla="*/ 42 w 87"/>
                <a:gd name="T5" fmla="*/ 56 h 61"/>
                <a:gd name="T6" fmla="*/ 6 w 87"/>
                <a:gd name="T7" fmla="*/ 21 h 61"/>
                <a:gd name="T8" fmla="*/ 14 w 87"/>
                <a:gd name="T9" fmla="*/ 0 h 61"/>
                <a:gd name="T10" fmla="*/ 70 w 87"/>
                <a:gd name="T11" fmla="*/ 1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61">
                  <a:moveTo>
                    <a:pt x="70" y="11"/>
                  </a:moveTo>
                  <a:cubicBezTo>
                    <a:pt x="70" y="11"/>
                    <a:pt x="66" y="24"/>
                    <a:pt x="87" y="43"/>
                  </a:cubicBezTo>
                  <a:cubicBezTo>
                    <a:pt x="87" y="43"/>
                    <a:pt x="65" y="61"/>
                    <a:pt x="42" y="56"/>
                  </a:cubicBezTo>
                  <a:cubicBezTo>
                    <a:pt x="19" y="50"/>
                    <a:pt x="0" y="32"/>
                    <a:pt x="6" y="21"/>
                  </a:cubicBezTo>
                  <a:cubicBezTo>
                    <a:pt x="11" y="10"/>
                    <a:pt x="14" y="0"/>
                    <a:pt x="14" y="0"/>
                  </a:cubicBezTo>
                  <a:lnTo>
                    <a:pt x="70" y="11"/>
                  </a:ln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7" name="Freeform 95"/>
            <p:cNvSpPr>
              <a:spLocks/>
            </p:cNvSpPr>
            <p:nvPr/>
          </p:nvSpPr>
          <p:spPr bwMode="auto">
            <a:xfrm>
              <a:off x="6882" y="4134"/>
              <a:ext cx="164" cy="85"/>
            </a:xfrm>
            <a:custGeom>
              <a:avLst/>
              <a:gdLst>
                <a:gd name="T0" fmla="*/ 34 w 69"/>
                <a:gd name="T1" fmla="*/ 29 h 36"/>
                <a:gd name="T2" fmla="*/ 69 w 69"/>
                <a:gd name="T3" fmla="*/ 36 h 36"/>
                <a:gd name="T4" fmla="*/ 58 w 69"/>
                <a:gd name="T5" fmla="*/ 11 h 36"/>
                <a:gd name="T6" fmla="*/ 2 w 69"/>
                <a:gd name="T7" fmla="*/ 0 h 36"/>
                <a:gd name="T8" fmla="*/ 0 w 69"/>
                <a:gd name="T9" fmla="*/ 7 h 36"/>
                <a:gd name="T10" fmla="*/ 34 w 69"/>
                <a:gd name="T11" fmla="*/ 2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36">
                  <a:moveTo>
                    <a:pt x="34" y="29"/>
                  </a:moveTo>
                  <a:cubicBezTo>
                    <a:pt x="46" y="33"/>
                    <a:pt x="58" y="35"/>
                    <a:pt x="69" y="36"/>
                  </a:cubicBezTo>
                  <a:cubicBezTo>
                    <a:pt x="55" y="21"/>
                    <a:pt x="58" y="11"/>
                    <a:pt x="58" y="1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3"/>
                    <a:pt x="0" y="7"/>
                  </a:cubicBezTo>
                  <a:cubicBezTo>
                    <a:pt x="9" y="17"/>
                    <a:pt x="20" y="24"/>
                    <a:pt x="34" y="29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8" name="Freeform 96"/>
            <p:cNvSpPr>
              <a:spLocks/>
            </p:cNvSpPr>
            <p:nvPr/>
          </p:nvSpPr>
          <p:spPr bwMode="auto">
            <a:xfrm>
              <a:off x="6762" y="3600"/>
              <a:ext cx="464" cy="570"/>
            </a:xfrm>
            <a:custGeom>
              <a:avLst/>
              <a:gdLst>
                <a:gd name="T0" fmla="*/ 185 w 196"/>
                <a:gd name="T1" fmla="*/ 82 h 241"/>
                <a:gd name="T2" fmla="*/ 93 w 196"/>
                <a:gd name="T3" fmla="*/ 0 h 241"/>
                <a:gd name="T4" fmla="*/ 0 w 196"/>
                <a:gd name="T5" fmla="*/ 92 h 241"/>
                <a:gd name="T6" fmla="*/ 0 w 196"/>
                <a:gd name="T7" fmla="*/ 94 h 241"/>
                <a:gd name="T8" fmla="*/ 0 w 196"/>
                <a:gd name="T9" fmla="*/ 94 h 241"/>
                <a:gd name="T10" fmla="*/ 0 w 196"/>
                <a:gd name="T11" fmla="*/ 146 h 241"/>
                <a:gd name="T12" fmla="*/ 60 w 196"/>
                <a:gd name="T13" fmla="*/ 233 h 241"/>
                <a:gd name="T14" fmla="*/ 116 w 196"/>
                <a:gd name="T15" fmla="*/ 241 h 241"/>
                <a:gd name="T16" fmla="*/ 133 w 196"/>
                <a:gd name="T17" fmla="*/ 235 h 241"/>
                <a:gd name="T18" fmla="*/ 185 w 196"/>
                <a:gd name="T19" fmla="*/ 82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6" h="241">
                  <a:moveTo>
                    <a:pt x="185" y="82"/>
                  </a:moveTo>
                  <a:cubicBezTo>
                    <a:pt x="178" y="36"/>
                    <a:pt x="141" y="0"/>
                    <a:pt x="93" y="0"/>
                  </a:cubicBezTo>
                  <a:cubicBezTo>
                    <a:pt x="42" y="0"/>
                    <a:pt x="0" y="41"/>
                    <a:pt x="0" y="92"/>
                  </a:cubicBezTo>
                  <a:cubicBezTo>
                    <a:pt x="0" y="93"/>
                    <a:pt x="0" y="93"/>
                    <a:pt x="0" y="9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84"/>
                    <a:pt x="24" y="220"/>
                    <a:pt x="60" y="233"/>
                  </a:cubicBezTo>
                  <a:cubicBezTo>
                    <a:pt x="83" y="241"/>
                    <a:pt x="104" y="241"/>
                    <a:pt x="116" y="241"/>
                  </a:cubicBezTo>
                  <a:cubicBezTo>
                    <a:pt x="122" y="241"/>
                    <a:pt x="128" y="239"/>
                    <a:pt x="133" y="235"/>
                  </a:cubicBezTo>
                  <a:cubicBezTo>
                    <a:pt x="175" y="202"/>
                    <a:pt x="196" y="152"/>
                    <a:pt x="185" y="82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" name="Freeform 97"/>
            <p:cNvSpPr>
              <a:spLocks/>
            </p:cNvSpPr>
            <p:nvPr/>
          </p:nvSpPr>
          <p:spPr bwMode="auto">
            <a:xfrm>
              <a:off x="6700" y="3571"/>
              <a:ext cx="490" cy="589"/>
            </a:xfrm>
            <a:custGeom>
              <a:avLst/>
              <a:gdLst>
                <a:gd name="T0" fmla="*/ 203 w 207"/>
                <a:gd name="T1" fmla="*/ 67 h 249"/>
                <a:gd name="T2" fmla="*/ 143 w 207"/>
                <a:gd name="T3" fmla="*/ 144 h 249"/>
                <a:gd name="T4" fmla="*/ 114 w 207"/>
                <a:gd name="T5" fmla="*/ 210 h 249"/>
                <a:gd name="T6" fmla="*/ 62 w 207"/>
                <a:gd name="T7" fmla="*/ 239 h 249"/>
                <a:gd name="T8" fmla="*/ 0 w 207"/>
                <a:gd name="T9" fmla="*/ 136 h 249"/>
                <a:gd name="T10" fmla="*/ 119 w 207"/>
                <a:gd name="T11" fmla="*/ 0 h 249"/>
                <a:gd name="T12" fmla="*/ 203 w 207"/>
                <a:gd name="T13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7" h="249">
                  <a:moveTo>
                    <a:pt x="203" y="67"/>
                  </a:moveTo>
                  <a:cubicBezTo>
                    <a:pt x="203" y="67"/>
                    <a:pt x="207" y="118"/>
                    <a:pt x="143" y="144"/>
                  </a:cubicBezTo>
                  <a:cubicBezTo>
                    <a:pt x="143" y="144"/>
                    <a:pt x="119" y="172"/>
                    <a:pt x="114" y="210"/>
                  </a:cubicBezTo>
                  <a:cubicBezTo>
                    <a:pt x="112" y="235"/>
                    <a:pt x="85" y="249"/>
                    <a:pt x="62" y="239"/>
                  </a:cubicBezTo>
                  <a:cubicBezTo>
                    <a:pt x="31" y="225"/>
                    <a:pt x="0" y="196"/>
                    <a:pt x="0" y="136"/>
                  </a:cubicBezTo>
                  <a:cubicBezTo>
                    <a:pt x="0" y="20"/>
                    <a:pt x="82" y="0"/>
                    <a:pt x="119" y="0"/>
                  </a:cubicBezTo>
                  <a:cubicBezTo>
                    <a:pt x="159" y="0"/>
                    <a:pt x="203" y="23"/>
                    <a:pt x="203" y="67"/>
                  </a:cubicBezTo>
                  <a:close/>
                </a:path>
              </a:pathLst>
            </a:custGeom>
            <a:solidFill>
              <a:srgbClr val="5D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98"/>
            <p:cNvSpPr>
              <a:spLocks/>
            </p:cNvSpPr>
            <p:nvPr/>
          </p:nvSpPr>
          <p:spPr bwMode="auto">
            <a:xfrm>
              <a:off x="6489" y="3751"/>
              <a:ext cx="289" cy="442"/>
            </a:xfrm>
            <a:custGeom>
              <a:avLst/>
              <a:gdLst>
                <a:gd name="T0" fmla="*/ 121 w 122"/>
                <a:gd name="T1" fmla="*/ 48 h 187"/>
                <a:gd name="T2" fmla="*/ 93 w 122"/>
                <a:gd name="T3" fmla="*/ 8 h 187"/>
                <a:gd name="T4" fmla="*/ 39 w 122"/>
                <a:gd name="T5" fmla="*/ 82 h 187"/>
                <a:gd name="T6" fmla="*/ 0 w 122"/>
                <a:gd name="T7" fmla="*/ 168 h 187"/>
                <a:gd name="T8" fmla="*/ 121 w 122"/>
                <a:gd name="T9" fmla="*/ 4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187">
                  <a:moveTo>
                    <a:pt x="121" y="48"/>
                  </a:moveTo>
                  <a:cubicBezTo>
                    <a:pt x="122" y="29"/>
                    <a:pt x="112" y="11"/>
                    <a:pt x="93" y="8"/>
                  </a:cubicBezTo>
                  <a:cubicBezTo>
                    <a:pt x="47" y="0"/>
                    <a:pt x="42" y="62"/>
                    <a:pt x="39" y="82"/>
                  </a:cubicBezTo>
                  <a:cubicBezTo>
                    <a:pt x="30" y="130"/>
                    <a:pt x="0" y="168"/>
                    <a:pt x="0" y="168"/>
                  </a:cubicBezTo>
                  <a:cubicBezTo>
                    <a:pt x="73" y="187"/>
                    <a:pt x="117" y="109"/>
                    <a:pt x="121" y="48"/>
                  </a:cubicBezTo>
                  <a:close/>
                </a:path>
              </a:pathLst>
            </a:custGeom>
            <a:solidFill>
              <a:srgbClr val="523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99"/>
            <p:cNvSpPr>
              <a:spLocks/>
            </p:cNvSpPr>
            <p:nvPr/>
          </p:nvSpPr>
          <p:spPr bwMode="auto">
            <a:xfrm>
              <a:off x="7398" y="5828"/>
              <a:ext cx="377" cy="258"/>
            </a:xfrm>
            <a:custGeom>
              <a:avLst/>
              <a:gdLst>
                <a:gd name="T0" fmla="*/ 154 w 159"/>
                <a:gd name="T1" fmla="*/ 53 h 109"/>
                <a:gd name="T2" fmla="*/ 119 w 159"/>
                <a:gd name="T3" fmla="*/ 50 h 109"/>
                <a:gd name="T4" fmla="*/ 115 w 159"/>
                <a:gd name="T5" fmla="*/ 52 h 109"/>
                <a:gd name="T6" fmla="*/ 61 w 159"/>
                <a:gd name="T7" fmla="*/ 42 h 109"/>
                <a:gd name="T8" fmla="*/ 25 w 159"/>
                <a:gd name="T9" fmla="*/ 0 h 109"/>
                <a:gd name="T10" fmla="*/ 14 w 159"/>
                <a:gd name="T11" fmla="*/ 50 h 109"/>
                <a:gd name="T12" fmla="*/ 24 w 159"/>
                <a:gd name="T13" fmla="*/ 104 h 109"/>
                <a:gd name="T14" fmla="*/ 35 w 159"/>
                <a:gd name="T15" fmla="*/ 104 h 109"/>
                <a:gd name="T16" fmla="*/ 35 w 159"/>
                <a:gd name="T17" fmla="*/ 63 h 109"/>
                <a:gd name="T18" fmla="*/ 80 w 159"/>
                <a:gd name="T19" fmla="*/ 88 h 109"/>
                <a:gd name="T20" fmla="*/ 106 w 159"/>
                <a:gd name="T21" fmla="*/ 88 h 109"/>
                <a:gd name="T22" fmla="*/ 156 w 159"/>
                <a:gd name="T23" fmla="*/ 59 h 109"/>
                <a:gd name="T24" fmla="*/ 154 w 159"/>
                <a:gd name="T25" fmla="*/ 5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9" h="109">
                  <a:moveTo>
                    <a:pt x="154" y="53"/>
                  </a:moveTo>
                  <a:cubicBezTo>
                    <a:pt x="119" y="50"/>
                    <a:pt x="119" y="50"/>
                    <a:pt x="119" y="50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97" y="60"/>
                    <a:pt x="75" y="56"/>
                    <a:pt x="61" y="42"/>
                  </a:cubicBezTo>
                  <a:cubicBezTo>
                    <a:pt x="61" y="42"/>
                    <a:pt x="24" y="2"/>
                    <a:pt x="25" y="0"/>
                  </a:cubicBezTo>
                  <a:cubicBezTo>
                    <a:pt x="25" y="0"/>
                    <a:pt x="0" y="14"/>
                    <a:pt x="14" y="50"/>
                  </a:cubicBezTo>
                  <a:cubicBezTo>
                    <a:pt x="27" y="87"/>
                    <a:pt x="24" y="104"/>
                    <a:pt x="24" y="104"/>
                  </a:cubicBezTo>
                  <a:cubicBezTo>
                    <a:pt x="24" y="104"/>
                    <a:pt x="29" y="109"/>
                    <a:pt x="35" y="104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8" y="93"/>
                    <a:pt x="98" y="93"/>
                    <a:pt x="106" y="88"/>
                  </a:cubicBezTo>
                  <a:cubicBezTo>
                    <a:pt x="156" y="59"/>
                    <a:pt x="156" y="59"/>
                    <a:pt x="156" y="59"/>
                  </a:cubicBezTo>
                  <a:cubicBezTo>
                    <a:pt x="159" y="58"/>
                    <a:pt x="158" y="54"/>
                    <a:pt x="154" y="53"/>
                  </a:cubicBezTo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" name="Freeform 100"/>
            <p:cNvSpPr>
              <a:spLocks/>
            </p:cNvSpPr>
            <p:nvPr/>
          </p:nvSpPr>
          <p:spPr bwMode="auto">
            <a:xfrm>
              <a:off x="7029" y="4307"/>
              <a:ext cx="653" cy="821"/>
            </a:xfrm>
            <a:custGeom>
              <a:avLst/>
              <a:gdLst>
                <a:gd name="T0" fmla="*/ 45 w 276"/>
                <a:gd name="T1" fmla="*/ 0 h 347"/>
                <a:gd name="T2" fmla="*/ 0 w 276"/>
                <a:gd name="T3" fmla="*/ 67 h 347"/>
                <a:gd name="T4" fmla="*/ 82 w 276"/>
                <a:gd name="T5" fmla="*/ 298 h 347"/>
                <a:gd name="T6" fmla="*/ 199 w 276"/>
                <a:gd name="T7" fmla="*/ 172 h 347"/>
                <a:gd name="T8" fmla="*/ 252 w 276"/>
                <a:gd name="T9" fmla="*/ 140 h 347"/>
                <a:gd name="T10" fmla="*/ 271 w 276"/>
                <a:gd name="T11" fmla="*/ 122 h 347"/>
                <a:gd name="T12" fmla="*/ 271 w 276"/>
                <a:gd name="T13" fmla="*/ 110 h 347"/>
                <a:gd name="T14" fmla="*/ 176 w 276"/>
                <a:gd name="T15" fmla="*/ 151 h 347"/>
                <a:gd name="T16" fmla="*/ 86 w 276"/>
                <a:gd name="T17" fmla="*/ 214 h 347"/>
                <a:gd name="T18" fmla="*/ 79 w 276"/>
                <a:gd name="T19" fmla="*/ 210 h 347"/>
                <a:gd name="T20" fmla="*/ 45 w 276"/>
                <a:gd name="T21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6" h="347">
                  <a:moveTo>
                    <a:pt x="45" y="0"/>
                  </a:moveTo>
                  <a:cubicBezTo>
                    <a:pt x="30" y="0"/>
                    <a:pt x="0" y="9"/>
                    <a:pt x="0" y="67"/>
                  </a:cubicBezTo>
                  <a:cubicBezTo>
                    <a:pt x="0" y="125"/>
                    <a:pt x="10" y="347"/>
                    <a:pt x="82" y="298"/>
                  </a:cubicBezTo>
                  <a:cubicBezTo>
                    <a:pt x="155" y="250"/>
                    <a:pt x="199" y="172"/>
                    <a:pt x="199" y="172"/>
                  </a:cubicBezTo>
                  <a:cubicBezTo>
                    <a:pt x="199" y="172"/>
                    <a:pt x="234" y="167"/>
                    <a:pt x="252" y="140"/>
                  </a:cubicBezTo>
                  <a:cubicBezTo>
                    <a:pt x="257" y="133"/>
                    <a:pt x="264" y="127"/>
                    <a:pt x="271" y="122"/>
                  </a:cubicBezTo>
                  <a:cubicBezTo>
                    <a:pt x="276" y="119"/>
                    <a:pt x="276" y="112"/>
                    <a:pt x="271" y="110"/>
                  </a:cubicBezTo>
                  <a:cubicBezTo>
                    <a:pt x="250" y="101"/>
                    <a:pt x="205" y="92"/>
                    <a:pt x="176" y="151"/>
                  </a:cubicBezTo>
                  <a:cubicBezTo>
                    <a:pt x="86" y="214"/>
                    <a:pt x="86" y="214"/>
                    <a:pt x="86" y="214"/>
                  </a:cubicBezTo>
                  <a:cubicBezTo>
                    <a:pt x="83" y="216"/>
                    <a:pt x="78" y="214"/>
                    <a:pt x="79" y="210"/>
                  </a:cubicBezTo>
                  <a:cubicBezTo>
                    <a:pt x="82" y="166"/>
                    <a:pt x="88" y="0"/>
                    <a:pt x="45" y="0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101"/>
            <p:cNvSpPr>
              <a:spLocks/>
            </p:cNvSpPr>
            <p:nvPr/>
          </p:nvSpPr>
          <p:spPr bwMode="auto">
            <a:xfrm>
              <a:off x="7029" y="4335"/>
              <a:ext cx="452" cy="793"/>
            </a:xfrm>
            <a:custGeom>
              <a:avLst/>
              <a:gdLst>
                <a:gd name="T0" fmla="*/ 90 w 191"/>
                <a:gd name="T1" fmla="*/ 268 h 335"/>
                <a:gd name="T2" fmla="*/ 9 w 191"/>
                <a:gd name="T3" fmla="*/ 41 h 335"/>
                <a:gd name="T4" fmla="*/ 17 w 191"/>
                <a:gd name="T5" fmla="*/ 0 h 335"/>
                <a:gd name="T6" fmla="*/ 0 w 191"/>
                <a:gd name="T7" fmla="*/ 55 h 335"/>
                <a:gd name="T8" fmla="*/ 82 w 191"/>
                <a:gd name="T9" fmla="*/ 286 h 335"/>
                <a:gd name="T10" fmla="*/ 191 w 191"/>
                <a:gd name="T11" fmla="*/ 172 h 335"/>
                <a:gd name="T12" fmla="*/ 90 w 191"/>
                <a:gd name="T13" fmla="*/ 268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1" h="335">
                  <a:moveTo>
                    <a:pt x="90" y="268"/>
                  </a:moveTo>
                  <a:cubicBezTo>
                    <a:pt x="17" y="316"/>
                    <a:pt x="9" y="100"/>
                    <a:pt x="9" y="41"/>
                  </a:cubicBezTo>
                  <a:cubicBezTo>
                    <a:pt x="9" y="23"/>
                    <a:pt x="12" y="10"/>
                    <a:pt x="17" y="0"/>
                  </a:cubicBezTo>
                  <a:cubicBezTo>
                    <a:pt x="7" y="10"/>
                    <a:pt x="0" y="26"/>
                    <a:pt x="0" y="55"/>
                  </a:cubicBezTo>
                  <a:cubicBezTo>
                    <a:pt x="0" y="113"/>
                    <a:pt x="10" y="335"/>
                    <a:pt x="82" y="286"/>
                  </a:cubicBezTo>
                  <a:cubicBezTo>
                    <a:pt x="137" y="250"/>
                    <a:pt x="176" y="196"/>
                    <a:pt x="191" y="172"/>
                  </a:cubicBezTo>
                  <a:cubicBezTo>
                    <a:pt x="172" y="199"/>
                    <a:pt x="136" y="237"/>
                    <a:pt x="90" y="268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Oval 102"/>
            <p:cNvSpPr>
              <a:spLocks noChangeArrowheads="1"/>
            </p:cNvSpPr>
            <p:nvPr/>
          </p:nvSpPr>
          <p:spPr bwMode="auto">
            <a:xfrm>
              <a:off x="6953" y="3902"/>
              <a:ext cx="107" cy="109"/>
            </a:xfrm>
            <a:prstGeom prst="ellipse">
              <a:avLst/>
            </a:pr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105" name="Picture 10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0" y="5130"/>
              <a:ext cx="131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6" name="Picture 104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46" y="5821"/>
              <a:ext cx="40" cy="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7" name="Freeform 105"/>
            <p:cNvSpPr>
              <a:spLocks/>
            </p:cNvSpPr>
            <p:nvPr/>
          </p:nvSpPr>
          <p:spPr bwMode="auto">
            <a:xfrm>
              <a:off x="9238" y="4435"/>
              <a:ext cx="116" cy="392"/>
            </a:xfrm>
            <a:custGeom>
              <a:avLst/>
              <a:gdLst>
                <a:gd name="T0" fmla="*/ 37 w 49"/>
                <a:gd name="T1" fmla="*/ 0 h 166"/>
                <a:gd name="T2" fmla="*/ 13 w 49"/>
                <a:gd name="T3" fmla="*/ 14 h 166"/>
                <a:gd name="T4" fmla="*/ 0 w 49"/>
                <a:gd name="T5" fmla="*/ 156 h 166"/>
                <a:gd name="T6" fmla="*/ 37 w 49"/>
                <a:gd name="T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166">
                  <a:moveTo>
                    <a:pt x="37" y="0"/>
                  </a:moveTo>
                  <a:cubicBezTo>
                    <a:pt x="29" y="7"/>
                    <a:pt x="21" y="11"/>
                    <a:pt x="13" y="14"/>
                  </a:cubicBezTo>
                  <a:cubicBezTo>
                    <a:pt x="13" y="13"/>
                    <a:pt x="10" y="103"/>
                    <a:pt x="0" y="156"/>
                  </a:cubicBezTo>
                  <a:cubicBezTo>
                    <a:pt x="49" y="166"/>
                    <a:pt x="47" y="77"/>
                    <a:pt x="37" y="0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106"/>
            <p:cNvSpPr>
              <a:spLocks/>
            </p:cNvSpPr>
            <p:nvPr/>
          </p:nvSpPr>
          <p:spPr bwMode="auto">
            <a:xfrm>
              <a:off x="9238" y="4456"/>
              <a:ext cx="73" cy="350"/>
            </a:xfrm>
            <a:custGeom>
              <a:avLst/>
              <a:gdLst>
                <a:gd name="T0" fmla="*/ 25 w 31"/>
                <a:gd name="T1" fmla="*/ 2 h 148"/>
                <a:gd name="T2" fmla="*/ 24 w 31"/>
                <a:gd name="T3" fmla="*/ 0 h 148"/>
                <a:gd name="T4" fmla="*/ 13 w 31"/>
                <a:gd name="T5" fmla="*/ 5 h 148"/>
                <a:gd name="T6" fmla="*/ 0 w 31"/>
                <a:gd name="T7" fmla="*/ 147 h 148"/>
                <a:gd name="T8" fmla="*/ 16 w 31"/>
                <a:gd name="T9" fmla="*/ 146 h 148"/>
                <a:gd name="T10" fmla="*/ 25 w 31"/>
                <a:gd name="T11" fmla="*/ 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148">
                  <a:moveTo>
                    <a:pt x="25" y="2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1" y="2"/>
                    <a:pt x="17" y="4"/>
                    <a:pt x="13" y="5"/>
                  </a:cubicBezTo>
                  <a:cubicBezTo>
                    <a:pt x="13" y="4"/>
                    <a:pt x="10" y="94"/>
                    <a:pt x="0" y="147"/>
                  </a:cubicBezTo>
                  <a:cubicBezTo>
                    <a:pt x="6" y="148"/>
                    <a:pt x="11" y="148"/>
                    <a:pt x="16" y="146"/>
                  </a:cubicBezTo>
                  <a:cubicBezTo>
                    <a:pt x="31" y="103"/>
                    <a:pt x="25" y="2"/>
                    <a:pt x="25" y="2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Freeform 107"/>
            <p:cNvSpPr>
              <a:spLocks/>
            </p:cNvSpPr>
            <p:nvPr/>
          </p:nvSpPr>
          <p:spPr bwMode="auto">
            <a:xfrm>
              <a:off x="8677" y="4080"/>
              <a:ext cx="662" cy="1119"/>
            </a:xfrm>
            <a:custGeom>
              <a:avLst/>
              <a:gdLst>
                <a:gd name="T0" fmla="*/ 280 w 280"/>
                <a:gd name="T1" fmla="*/ 147 h 473"/>
                <a:gd name="T2" fmla="*/ 264 w 280"/>
                <a:gd name="T3" fmla="*/ 56 h 473"/>
                <a:gd name="T4" fmla="*/ 189 w 280"/>
                <a:gd name="T5" fmla="*/ 4 h 473"/>
                <a:gd name="T6" fmla="*/ 188 w 280"/>
                <a:gd name="T7" fmla="*/ 4 h 473"/>
                <a:gd name="T8" fmla="*/ 188 w 280"/>
                <a:gd name="T9" fmla="*/ 4 h 473"/>
                <a:gd name="T10" fmla="*/ 52 w 280"/>
                <a:gd name="T11" fmla="*/ 77 h 473"/>
                <a:gd name="T12" fmla="*/ 27 w 280"/>
                <a:gd name="T13" fmla="*/ 104 h 473"/>
                <a:gd name="T14" fmla="*/ 1 w 280"/>
                <a:gd name="T15" fmla="*/ 255 h 473"/>
                <a:gd name="T16" fmla="*/ 20 w 280"/>
                <a:gd name="T17" fmla="*/ 262 h 473"/>
                <a:gd name="T18" fmla="*/ 20 w 280"/>
                <a:gd name="T19" fmla="*/ 401 h 473"/>
                <a:gd name="T20" fmla="*/ 225 w 280"/>
                <a:gd name="T21" fmla="*/ 395 h 473"/>
                <a:gd name="T22" fmla="*/ 232 w 280"/>
                <a:gd name="T23" fmla="*/ 384 h 473"/>
                <a:gd name="T24" fmla="*/ 250 w 280"/>
                <a:gd name="T25" fmla="*/ 164 h 473"/>
                <a:gd name="T26" fmla="*/ 250 w 280"/>
                <a:gd name="T27" fmla="*/ 164 h 473"/>
                <a:gd name="T28" fmla="*/ 280 w 280"/>
                <a:gd name="T29" fmla="*/ 147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0" h="473">
                  <a:moveTo>
                    <a:pt x="280" y="147"/>
                  </a:moveTo>
                  <a:cubicBezTo>
                    <a:pt x="275" y="109"/>
                    <a:pt x="268" y="75"/>
                    <a:pt x="264" y="56"/>
                  </a:cubicBezTo>
                  <a:cubicBezTo>
                    <a:pt x="251" y="0"/>
                    <a:pt x="203" y="0"/>
                    <a:pt x="189" y="4"/>
                  </a:cubicBezTo>
                  <a:cubicBezTo>
                    <a:pt x="188" y="4"/>
                    <a:pt x="188" y="4"/>
                    <a:pt x="188" y="4"/>
                  </a:cubicBezTo>
                  <a:cubicBezTo>
                    <a:pt x="188" y="4"/>
                    <a:pt x="188" y="4"/>
                    <a:pt x="188" y="4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39" y="86"/>
                    <a:pt x="32" y="95"/>
                    <a:pt x="27" y="104"/>
                  </a:cubicBezTo>
                  <a:cubicBezTo>
                    <a:pt x="6" y="127"/>
                    <a:pt x="0" y="201"/>
                    <a:pt x="1" y="255"/>
                  </a:cubicBezTo>
                  <a:cubicBezTo>
                    <a:pt x="6" y="258"/>
                    <a:pt x="13" y="261"/>
                    <a:pt x="20" y="262"/>
                  </a:cubicBezTo>
                  <a:cubicBezTo>
                    <a:pt x="20" y="401"/>
                    <a:pt x="20" y="401"/>
                    <a:pt x="20" y="401"/>
                  </a:cubicBezTo>
                  <a:cubicBezTo>
                    <a:pt x="117" y="473"/>
                    <a:pt x="203" y="413"/>
                    <a:pt x="225" y="395"/>
                  </a:cubicBezTo>
                  <a:cubicBezTo>
                    <a:pt x="228" y="392"/>
                    <a:pt x="231" y="388"/>
                    <a:pt x="232" y="384"/>
                  </a:cubicBezTo>
                  <a:cubicBezTo>
                    <a:pt x="256" y="304"/>
                    <a:pt x="251" y="227"/>
                    <a:pt x="250" y="164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9" y="164"/>
                    <a:pt x="268" y="160"/>
                    <a:pt x="280" y="147"/>
                  </a:cubicBezTo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0" name="Freeform 108"/>
            <p:cNvSpPr>
              <a:spLocks/>
            </p:cNvSpPr>
            <p:nvPr/>
          </p:nvSpPr>
          <p:spPr bwMode="auto">
            <a:xfrm>
              <a:off x="9122" y="4080"/>
              <a:ext cx="217" cy="388"/>
            </a:xfrm>
            <a:custGeom>
              <a:avLst/>
              <a:gdLst>
                <a:gd name="T0" fmla="*/ 33 w 92"/>
                <a:gd name="T1" fmla="*/ 29 h 164"/>
                <a:gd name="T2" fmla="*/ 62 w 92"/>
                <a:gd name="T3" fmla="*/ 164 h 164"/>
                <a:gd name="T4" fmla="*/ 92 w 92"/>
                <a:gd name="T5" fmla="*/ 147 h 164"/>
                <a:gd name="T6" fmla="*/ 76 w 92"/>
                <a:gd name="T7" fmla="*/ 56 h 164"/>
                <a:gd name="T8" fmla="*/ 1 w 92"/>
                <a:gd name="T9" fmla="*/ 4 h 164"/>
                <a:gd name="T10" fmla="*/ 0 w 92"/>
                <a:gd name="T11" fmla="*/ 4 h 164"/>
                <a:gd name="T12" fmla="*/ 33 w 92"/>
                <a:gd name="T13" fmla="*/ 2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64">
                  <a:moveTo>
                    <a:pt x="33" y="29"/>
                  </a:moveTo>
                  <a:cubicBezTo>
                    <a:pt x="48" y="47"/>
                    <a:pt x="61" y="97"/>
                    <a:pt x="62" y="164"/>
                  </a:cubicBezTo>
                  <a:cubicBezTo>
                    <a:pt x="71" y="164"/>
                    <a:pt x="80" y="160"/>
                    <a:pt x="92" y="147"/>
                  </a:cubicBezTo>
                  <a:cubicBezTo>
                    <a:pt x="87" y="109"/>
                    <a:pt x="80" y="75"/>
                    <a:pt x="76" y="56"/>
                  </a:cubicBezTo>
                  <a:cubicBezTo>
                    <a:pt x="63" y="0"/>
                    <a:pt x="15" y="0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3"/>
                    <a:pt x="12" y="4"/>
                    <a:pt x="33" y="29"/>
                  </a:cubicBezTo>
                  <a:close/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Freeform 109"/>
            <p:cNvSpPr>
              <a:spLocks/>
            </p:cNvSpPr>
            <p:nvPr/>
          </p:nvSpPr>
          <p:spPr bwMode="auto">
            <a:xfrm>
              <a:off x="8624" y="5899"/>
              <a:ext cx="419" cy="242"/>
            </a:xfrm>
            <a:custGeom>
              <a:avLst/>
              <a:gdLst>
                <a:gd name="T0" fmla="*/ 145 w 177"/>
                <a:gd name="T1" fmla="*/ 84 h 102"/>
                <a:gd name="T2" fmla="*/ 32 w 177"/>
                <a:gd name="T3" fmla="*/ 84 h 102"/>
                <a:gd name="T4" fmla="*/ 32 w 177"/>
                <a:gd name="T5" fmla="*/ 18 h 102"/>
                <a:gd name="T6" fmla="*/ 145 w 177"/>
                <a:gd name="T7" fmla="*/ 18 h 102"/>
                <a:gd name="T8" fmla="*/ 145 w 177"/>
                <a:gd name="T9" fmla="*/ 84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102">
                  <a:moveTo>
                    <a:pt x="145" y="84"/>
                  </a:moveTo>
                  <a:cubicBezTo>
                    <a:pt x="114" y="102"/>
                    <a:pt x="63" y="102"/>
                    <a:pt x="32" y="84"/>
                  </a:cubicBezTo>
                  <a:cubicBezTo>
                    <a:pt x="0" y="66"/>
                    <a:pt x="0" y="36"/>
                    <a:pt x="32" y="18"/>
                  </a:cubicBezTo>
                  <a:cubicBezTo>
                    <a:pt x="63" y="0"/>
                    <a:pt x="114" y="0"/>
                    <a:pt x="145" y="18"/>
                  </a:cubicBezTo>
                  <a:cubicBezTo>
                    <a:pt x="177" y="36"/>
                    <a:pt x="177" y="66"/>
                    <a:pt x="145" y="84"/>
                  </a:cubicBezTo>
                </a:path>
              </a:pathLst>
            </a:custGeom>
            <a:solidFill>
              <a:srgbClr val="F1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" name="Freeform 110"/>
            <p:cNvSpPr>
              <a:spLocks/>
            </p:cNvSpPr>
            <p:nvPr/>
          </p:nvSpPr>
          <p:spPr bwMode="auto">
            <a:xfrm>
              <a:off x="8641" y="5989"/>
              <a:ext cx="192" cy="47"/>
            </a:xfrm>
            <a:custGeom>
              <a:avLst/>
              <a:gdLst>
                <a:gd name="T0" fmla="*/ 81 w 81"/>
                <a:gd name="T1" fmla="*/ 0 h 20"/>
                <a:gd name="T2" fmla="*/ 5 w 81"/>
                <a:gd name="T3" fmla="*/ 0 h 20"/>
                <a:gd name="T4" fmla="*/ 2 w 81"/>
                <a:gd name="T5" fmla="*/ 20 h 20"/>
                <a:gd name="T6" fmla="*/ 81 w 81"/>
                <a:gd name="T7" fmla="*/ 20 h 20"/>
                <a:gd name="T8" fmla="*/ 81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81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6"/>
                    <a:pt x="0" y="13"/>
                    <a:pt x="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1" y="0"/>
                    <a:pt x="81" y="0"/>
                    <a:pt x="81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111"/>
            <p:cNvSpPr>
              <a:spLocks/>
            </p:cNvSpPr>
            <p:nvPr/>
          </p:nvSpPr>
          <p:spPr bwMode="auto">
            <a:xfrm>
              <a:off x="8793" y="5596"/>
              <a:ext cx="82" cy="443"/>
            </a:xfrm>
            <a:custGeom>
              <a:avLst/>
              <a:gdLst>
                <a:gd name="T0" fmla="*/ 0 w 35"/>
                <a:gd name="T1" fmla="*/ 0 h 187"/>
                <a:gd name="T2" fmla="*/ 0 w 35"/>
                <a:gd name="T3" fmla="*/ 176 h 187"/>
                <a:gd name="T4" fmla="*/ 5 w 35"/>
                <a:gd name="T5" fmla="*/ 183 h 187"/>
                <a:gd name="T6" fmla="*/ 30 w 35"/>
                <a:gd name="T7" fmla="*/ 183 h 187"/>
                <a:gd name="T8" fmla="*/ 35 w 35"/>
                <a:gd name="T9" fmla="*/ 176 h 187"/>
                <a:gd name="T10" fmla="*/ 35 w 35"/>
                <a:gd name="T11" fmla="*/ 0 h 187"/>
                <a:gd name="T12" fmla="*/ 0 w 35"/>
                <a:gd name="T13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87">
                  <a:moveTo>
                    <a:pt x="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9"/>
                    <a:pt x="2" y="181"/>
                    <a:pt x="5" y="183"/>
                  </a:cubicBezTo>
                  <a:cubicBezTo>
                    <a:pt x="12" y="187"/>
                    <a:pt x="23" y="187"/>
                    <a:pt x="30" y="183"/>
                  </a:cubicBezTo>
                  <a:cubicBezTo>
                    <a:pt x="33" y="181"/>
                    <a:pt x="35" y="179"/>
                    <a:pt x="35" y="176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Freeform 112"/>
            <p:cNvSpPr>
              <a:spLocks/>
            </p:cNvSpPr>
            <p:nvPr/>
          </p:nvSpPr>
          <p:spPr bwMode="auto">
            <a:xfrm>
              <a:off x="8643" y="6020"/>
              <a:ext cx="382" cy="151"/>
            </a:xfrm>
            <a:custGeom>
              <a:avLst/>
              <a:gdLst>
                <a:gd name="T0" fmla="*/ 137 w 161"/>
                <a:gd name="T1" fmla="*/ 33 h 64"/>
                <a:gd name="T2" fmla="*/ 24 w 161"/>
                <a:gd name="T3" fmla="*/ 33 h 64"/>
                <a:gd name="T4" fmla="*/ 0 w 161"/>
                <a:gd name="T5" fmla="*/ 0 h 64"/>
                <a:gd name="T6" fmla="*/ 0 w 161"/>
                <a:gd name="T7" fmla="*/ 13 h 64"/>
                <a:gd name="T8" fmla="*/ 24 w 161"/>
                <a:gd name="T9" fmla="*/ 46 h 64"/>
                <a:gd name="T10" fmla="*/ 137 w 161"/>
                <a:gd name="T11" fmla="*/ 46 h 64"/>
                <a:gd name="T12" fmla="*/ 161 w 161"/>
                <a:gd name="T13" fmla="*/ 13 h 64"/>
                <a:gd name="T14" fmla="*/ 161 w 161"/>
                <a:gd name="T15" fmla="*/ 0 h 64"/>
                <a:gd name="T16" fmla="*/ 137 w 161"/>
                <a:gd name="T1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64">
                  <a:moveTo>
                    <a:pt x="137" y="33"/>
                  </a:moveTo>
                  <a:cubicBezTo>
                    <a:pt x="106" y="51"/>
                    <a:pt x="55" y="51"/>
                    <a:pt x="24" y="33"/>
                  </a:cubicBezTo>
                  <a:cubicBezTo>
                    <a:pt x="8" y="24"/>
                    <a:pt x="0" y="12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25"/>
                    <a:pt x="8" y="37"/>
                    <a:pt x="24" y="46"/>
                  </a:cubicBezTo>
                  <a:cubicBezTo>
                    <a:pt x="55" y="64"/>
                    <a:pt x="106" y="64"/>
                    <a:pt x="137" y="46"/>
                  </a:cubicBezTo>
                  <a:cubicBezTo>
                    <a:pt x="153" y="37"/>
                    <a:pt x="161" y="25"/>
                    <a:pt x="161" y="13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12"/>
                    <a:pt x="153" y="24"/>
                    <a:pt x="137" y="33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5" name="Freeform 113"/>
            <p:cNvSpPr>
              <a:spLocks/>
            </p:cNvSpPr>
            <p:nvPr/>
          </p:nvSpPr>
          <p:spPr bwMode="auto">
            <a:xfrm>
              <a:off x="8445" y="5010"/>
              <a:ext cx="778" cy="449"/>
            </a:xfrm>
            <a:custGeom>
              <a:avLst/>
              <a:gdLst>
                <a:gd name="T0" fmla="*/ 270 w 329"/>
                <a:gd name="T1" fmla="*/ 156 h 190"/>
                <a:gd name="T2" fmla="*/ 59 w 329"/>
                <a:gd name="T3" fmla="*/ 156 h 190"/>
                <a:gd name="T4" fmla="*/ 59 w 329"/>
                <a:gd name="T5" fmla="*/ 34 h 190"/>
                <a:gd name="T6" fmla="*/ 270 w 329"/>
                <a:gd name="T7" fmla="*/ 34 h 190"/>
                <a:gd name="T8" fmla="*/ 270 w 329"/>
                <a:gd name="T9" fmla="*/ 15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190">
                  <a:moveTo>
                    <a:pt x="270" y="156"/>
                  </a:moveTo>
                  <a:cubicBezTo>
                    <a:pt x="212" y="190"/>
                    <a:pt x="117" y="190"/>
                    <a:pt x="59" y="156"/>
                  </a:cubicBezTo>
                  <a:cubicBezTo>
                    <a:pt x="0" y="122"/>
                    <a:pt x="0" y="68"/>
                    <a:pt x="59" y="34"/>
                  </a:cubicBezTo>
                  <a:cubicBezTo>
                    <a:pt x="117" y="0"/>
                    <a:pt x="212" y="0"/>
                    <a:pt x="270" y="34"/>
                  </a:cubicBezTo>
                  <a:cubicBezTo>
                    <a:pt x="329" y="68"/>
                    <a:pt x="329" y="122"/>
                    <a:pt x="270" y="156"/>
                  </a:cubicBezTo>
                </a:path>
              </a:pathLst>
            </a:custGeom>
            <a:solidFill>
              <a:srgbClr val="B2E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6" name="Freeform 114"/>
            <p:cNvSpPr>
              <a:spLocks/>
            </p:cNvSpPr>
            <p:nvPr/>
          </p:nvSpPr>
          <p:spPr bwMode="auto">
            <a:xfrm>
              <a:off x="8487" y="5159"/>
              <a:ext cx="684" cy="239"/>
            </a:xfrm>
            <a:custGeom>
              <a:avLst/>
              <a:gdLst>
                <a:gd name="T0" fmla="*/ 285 w 289"/>
                <a:gd name="T1" fmla="*/ 0 h 101"/>
                <a:gd name="T2" fmla="*/ 247 w 289"/>
                <a:gd name="T3" fmla="*/ 52 h 101"/>
                <a:gd name="T4" fmla="*/ 141 w 289"/>
                <a:gd name="T5" fmla="*/ 87 h 101"/>
                <a:gd name="T6" fmla="*/ 0 w 289"/>
                <a:gd name="T7" fmla="*/ 34 h 101"/>
                <a:gd name="T8" fmla="*/ 43 w 289"/>
                <a:gd name="T9" fmla="*/ 78 h 101"/>
                <a:gd name="T10" fmla="*/ 136 w 289"/>
                <a:gd name="T11" fmla="*/ 101 h 101"/>
                <a:gd name="T12" fmla="*/ 256 w 289"/>
                <a:gd name="T13" fmla="*/ 63 h 101"/>
                <a:gd name="T14" fmla="*/ 289 w 289"/>
                <a:gd name="T15" fmla="*/ 7 h 101"/>
                <a:gd name="T16" fmla="*/ 285 w 289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9" h="101">
                  <a:moveTo>
                    <a:pt x="285" y="0"/>
                  </a:moveTo>
                  <a:cubicBezTo>
                    <a:pt x="278" y="20"/>
                    <a:pt x="266" y="39"/>
                    <a:pt x="247" y="52"/>
                  </a:cubicBezTo>
                  <a:cubicBezTo>
                    <a:pt x="212" y="75"/>
                    <a:pt x="177" y="87"/>
                    <a:pt x="141" y="87"/>
                  </a:cubicBezTo>
                  <a:cubicBezTo>
                    <a:pt x="98" y="87"/>
                    <a:pt x="53" y="71"/>
                    <a:pt x="0" y="34"/>
                  </a:cubicBezTo>
                  <a:cubicBezTo>
                    <a:pt x="6" y="57"/>
                    <a:pt x="26" y="68"/>
                    <a:pt x="43" y="78"/>
                  </a:cubicBezTo>
                  <a:cubicBezTo>
                    <a:pt x="68" y="93"/>
                    <a:pt x="102" y="101"/>
                    <a:pt x="136" y="101"/>
                  </a:cubicBezTo>
                  <a:cubicBezTo>
                    <a:pt x="178" y="101"/>
                    <a:pt x="222" y="89"/>
                    <a:pt x="256" y="63"/>
                  </a:cubicBezTo>
                  <a:cubicBezTo>
                    <a:pt x="275" y="49"/>
                    <a:pt x="286" y="27"/>
                    <a:pt x="289" y="7"/>
                  </a:cubicBezTo>
                  <a:cubicBezTo>
                    <a:pt x="288" y="4"/>
                    <a:pt x="287" y="2"/>
                    <a:pt x="285" y="0"/>
                  </a:cubicBezTo>
                </a:path>
              </a:pathLst>
            </a:custGeom>
            <a:solidFill>
              <a:srgbClr val="A0C9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7" name="Freeform 115"/>
            <p:cNvSpPr>
              <a:spLocks/>
            </p:cNvSpPr>
            <p:nvPr/>
          </p:nvSpPr>
          <p:spPr bwMode="auto">
            <a:xfrm>
              <a:off x="8480" y="5234"/>
              <a:ext cx="708" cy="407"/>
            </a:xfrm>
            <a:custGeom>
              <a:avLst/>
              <a:gdLst>
                <a:gd name="T0" fmla="*/ 255 w 299"/>
                <a:gd name="T1" fmla="*/ 61 h 172"/>
                <a:gd name="T2" fmla="*/ 44 w 299"/>
                <a:gd name="T3" fmla="*/ 61 h 172"/>
                <a:gd name="T4" fmla="*/ 0 w 299"/>
                <a:gd name="T5" fmla="*/ 0 h 172"/>
                <a:gd name="T6" fmla="*/ 0 w 299"/>
                <a:gd name="T7" fmla="*/ 77 h 172"/>
                <a:gd name="T8" fmla="*/ 44 w 299"/>
                <a:gd name="T9" fmla="*/ 138 h 172"/>
                <a:gd name="T10" fmla="*/ 255 w 299"/>
                <a:gd name="T11" fmla="*/ 138 h 172"/>
                <a:gd name="T12" fmla="*/ 299 w 299"/>
                <a:gd name="T13" fmla="*/ 77 h 172"/>
                <a:gd name="T14" fmla="*/ 299 w 299"/>
                <a:gd name="T15" fmla="*/ 0 h 172"/>
                <a:gd name="T16" fmla="*/ 255 w 299"/>
                <a:gd name="T17" fmla="*/ 61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9" h="172">
                  <a:moveTo>
                    <a:pt x="255" y="61"/>
                  </a:moveTo>
                  <a:cubicBezTo>
                    <a:pt x="197" y="95"/>
                    <a:pt x="102" y="95"/>
                    <a:pt x="44" y="61"/>
                  </a:cubicBezTo>
                  <a:cubicBezTo>
                    <a:pt x="15" y="44"/>
                    <a:pt x="0" y="22"/>
                    <a:pt x="0" y="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99"/>
                    <a:pt x="15" y="121"/>
                    <a:pt x="44" y="138"/>
                  </a:cubicBezTo>
                  <a:cubicBezTo>
                    <a:pt x="102" y="172"/>
                    <a:pt x="197" y="172"/>
                    <a:pt x="255" y="138"/>
                  </a:cubicBezTo>
                  <a:cubicBezTo>
                    <a:pt x="284" y="121"/>
                    <a:pt x="299" y="99"/>
                    <a:pt x="299" y="77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22"/>
                    <a:pt x="284" y="44"/>
                    <a:pt x="255" y="61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16"/>
            <p:cNvSpPr>
              <a:spLocks/>
            </p:cNvSpPr>
            <p:nvPr/>
          </p:nvSpPr>
          <p:spPr bwMode="auto">
            <a:xfrm>
              <a:off x="9155" y="5286"/>
              <a:ext cx="21" cy="34"/>
            </a:xfrm>
            <a:custGeom>
              <a:avLst/>
              <a:gdLst>
                <a:gd name="T0" fmla="*/ 9 w 9"/>
                <a:gd name="T1" fmla="*/ 0 h 14"/>
                <a:gd name="T2" fmla="*/ 9 w 9"/>
                <a:gd name="T3" fmla="*/ 0 h 14"/>
                <a:gd name="T4" fmla="*/ 0 w 9"/>
                <a:gd name="T5" fmla="*/ 14 h 14"/>
                <a:gd name="T6" fmla="*/ 9 w 9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7" y="5"/>
                    <a:pt x="4" y="9"/>
                    <a:pt x="0" y="14"/>
                  </a:cubicBezTo>
                  <a:cubicBezTo>
                    <a:pt x="4" y="9"/>
                    <a:pt x="7" y="5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9" name="Freeform 117"/>
            <p:cNvSpPr>
              <a:spLocks/>
            </p:cNvSpPr>
            <p:nvPr/>
          </p:nvSpPr>
          <p:spPr bwMode="auto">
            <a:xfrm>
              <a:off x="8497" y="5296"/>
              <a:ext cx="16" cy="24"/>
            </a:xfrm>
            <a:custGeom>
              <a:avLst/>
              <a:gdLst>
                <a:gd name="T0" fmla="*/ 0 w 7"/>
                <a:gd name="T1" fmla="*/ 0 h 10"/>
                <a:gd name="T2" fmla="*/ 7 w 7"/>
                <a:gd name="T3" fmla="*/ 10 h 10"/>
                <a:gd name="T4" fmla="*/ 0 w 7"/>
                <a:gd name="T5" fmla="*/ 0 h 10"/>
                <a:gd name="T6" fmla="*/ 0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cubicBezTo>
                    <a:pt x="2" y="3"/>
                    <a:pt x="4" y="7"/>
                    <a:pt x="7" y="10"/>
                  </a:cubicBezTo>
                  <a:cubicBezTo>
                    <a:pt x="4" y="7"/>
                    <a:pt x="2" y="3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0" name="Freeform 118"/>
            <p:cNvSpPr>
              <a:spLocks/>
            </p:cNvSpPr>
            <p:nvPr/>
          </p:nvSpPr>
          <p:spPr bwMode="auto">
            <a:xfrm>
              <a:off x="8497" y="5286"/>
              <a:ext cx="679" cy="152"/>
            </a:xfrm>
            <a:custGeom>
              <a:avLst/>
              <a:gdLst>
                <a:gd name="T0" fmla="*/ 287 w 287"/>
                <a:gd name="T1" fmla="*/ 0 h 64"/>
                <a:gd name="T2" fmla="*/ 285 w 287"/>
                <a:gd name="T3" fmla="*/ 3 h 64"/>
                <a:gd name="T4" fmla="*/ 280 w 287"/>
                <a:gd name="T5" fmla="*/ 12 h 64"/>
                <a:gd name="T6" fmla="*/ 252 w 287"/>
                <a:gd name="T7" fmla="*/ 35 h 64"/>
                <a:gd name="T8" fmla="*/ 241 w 287"/>
                <a:gd name="T9" fmla="*/ 41 h 64"/>
                <a:gd name="T10" fmla="*/ 236 w 287"/>
                <a:gd name="T11" fmla="*/ 43 h 64"/>
                <a:gd name="T12" fmla="*/ 230 w 287"/>
                <a:gd name="T13" fmla="*/ 46 h 64"/>
                <a:gd name="T14" fmla="*/ 224 w 287"/>
                <a:gd name="T15" fmla="*/ 48 h 64"/>
                <a:gd name="T16" fmla="*/ 217 w 287"/>
                <a:gd name="T17" fmla="*/ 50 h 64"/>
                <a:gd name="T18" fmla="*/ 204 w 287"/>
                <a:gd name="T19" fmla="*/ 54 h 64"/>
                <a:gd name="T20" fmla="*/ 190 w 287"/>
                <a:gd name="T21" fmla="*/ 57 h 64"/>
                <a:gd name="T22" fmla="*/ 175 w 287"/>
                <a:gd name="T23" fmla="*/ 59 h 64"/>
                <a:gd name="T24" fmla="*/ 145 w 287"/>
                <a:gd name="T25" fmla="*/ 61 h 64"/>
                <a:gd name="T26" fmla="*/ 142 w 287"/>
                <a:gd name="T27" fmla="*/ 61 h 64"/>
                <a:gd name="T28" fmla="*/ 130 w 287"/>
                <a:gd name="T29" fmla="*/ 61 h 64"/>
                <a:gd name="T30" fmla="*/ 115 w 287"/>
                <a:gd name="T31" fmla="*/ 60 h 64"/>
                <a:gd name="T32" fmla="*/ 100 w 287"/>
                <a:gd name="T33" fmla="*/ 58 h 64"/>
                <a:gd name="T34" fmla="*/ 86 w 287"/>
                <a:gd name="T35" fmla="*/ 55 h 64"/>
                <a:gd name="T36" fmla="*/ 72 w 287"/>
                <a:gd name="T37" fmla="*/ 52 h 64"/>
                <a:gd name="T38" fmla="*/ 60 w 287"/>
                <a:gd name="T39" fmla="*/ 48 h 64"/>
                <a:gd name="T40" fmla="*/ 48 w 287"/>
                <a:gd name="T41" fmla="*/ 43 h 64"/>
                <a:gd name="T42" fmla="*/ 37 w 287"/>
                <a:gd name="T43" fmla="*/ 37 h 64"/>
                <a:gd name="T44" fmla="*/ 8 w 287"/>
                <a:gd name="T45" fmla="*/ 15 h 64"/>
                <a:gd name="T46" fmla="*/ 2 w 287"/>
                <a:gd name="T47" fmla="*/ 7 h 64"/>
                <a:gd name="T48" fmla="*/ 0 w 287"/>
                <a:gd name="T49" fmla="*/ 4 h 64"/>
                <a:gd name="T50" fmla="*/ 7 w 287"/>
                <a:gd name="T51" fmla="*/ 14 h 64"/>
                <a:gd name="T52" fmla="*/ 37 w 287"/>
                <a:gd name="T53" fmla="*/ 39 h 64"/>
                <a:gd name="T54" fmla="*/ 143 w 287"/>
                <a:gd name="T55" fmla="*/ 64 h 64"/>
                <a:gd name="T56" fmla="*/ 248 w 287"/>
                <a:gd name="T57" fmla="*/ 39 h 64"/>
                <a:gd name="T58" fmla="*/ 278 w 287"/>
                <a:gd name="T59" fmla="*/ 14 h 64"/>
                <a:gd name="T60" fmla="*/ 278 w 287"/>
                <a:gd name="T61" fmla="*/ 14 h 64"/>
                <a:gd name="T62" fmla="*/ 278 w 287"/>
                <a:gd name="T63" fmla="*/ 14 h 64"/>
                <a:gd name="T64" fmla="*/ 287 w 287"/>
                <a:gd name="T6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7" h="64">
                  <a:moveTo>
                    <a:pt x="287" y="0"/>
                  </a:moveTo>
                  <a:cubicBezTo>
                    <a:pt x="287" y="0"/>
                    <a:pt x="287" y="1"/>
                    <a:pt x="285" y="3"/>
                  </a:cubicBezTo>
                  <a:cubicBezTo>
                    <a:pt x="284" y="5"/>
                    <a:pt x="282" y="8"/>
                    <a:pt x="280" y="12"/>
                  </a:cubicBezTo>
                  <a:cubicBezTo>
                    <a:pt x="274" y="19"/>
                    <a:pt x="265" y="27"/>
                    <a:pt x="252" y="35"/>
                  </a:cubicBezTo>
                  <a:cubicBezTo>
                    <a:pt x="248" y="37"/>
                    <a:pt x="245" y="39"/>
                    <a:pt x="241" y="41"/>
                  </a:cubicBezTo>
                  <a:cubicBezTo>
                    <a:pt x="239" y="42"/>
                    <a:pt x="237" y="42"/>
                    <a:pt x="236" y="43"/>
                  </a:cubicBezTo>
                  <a:cubicBezTo>
                    <a:pt x="234" y="44"/>
                    <a:pt x="232" y="45"/>
                    <a:pt x="230" y="46"/>
                  </a:cubicBezTo>
                  <a:cubicBezTo>
                    <a:pt x="228" y="47"/>
                    <a:pt x="226" y="47"/>
                    <a:pt x="224" y="48"/>
                  </a:cubicBezTo>
                  <a:cubicBezTo>
                    <a:pt x="221" y="49"/>
                    <a:pt x="219" y="50"/>
                    <a:pt x="217" y="50"/>
                  </a:cubicBezTo>
                  <a:cubicBezTo>
                    <a:pt x="213" y="52"/>
                    <a:pt x="208" y="53"/>
                    <a:pt x="204" y="54"/>
                  </a:cubicBezTo>
                  <a:cubicBezTo>
                    <a:pt x="199" y="55"/>
                    <a:pt x="194" y="56"/>
                    <a:pt x="190" y="57"/>
                  </a:cubicBezTo>
                  <a:cubicBezTo>
                    <a:pt x="185" y="58"/>
                    <a:pt x="180" y="59"/>
                    <a:pt x="175" y="59"/>
                  </a:cubicBezTo>
                  <a:cubicBezTo>
                    <a:pt x="165" y="61"/>
                    <a:pt x="155" y="61"/>
                    <a:pt x="145" y="61"/>
                  </a:cubicBezTo>
                  <a:cubicBezTo>
                    <a:pt x="144" y="61"/>
                    <a:pt x="143" y="61"/>
                    <a:pt x="142" y="61"/>
                  </a:cubicBezTo>
                  <a:cubicBezTo>
                    <a:pt x="138" y="61"/>
                    <a:pt x="134" y="61"/>
                    <a:pt x="130" y="61"/>
                  </a:cubicBezTo>
                  <a:cubicBezTo>
                    <a:pt x="125" y="61"/>
                    <a:pt x="120" y="60"/>
                    <a:pt x="115" y="60"/>
                  </a:cubicBezTo>
                  <a:cubicBezTo>
                    <a:pt x="110" y="59"/>
                    <a:pt x="105" y="59"/>
                    <a:pt x="100" y="58"/>
                  </a:cubicBezTo>
                  <a:cubicBezTo>
                    <a:pt x="95" y="57"/>
                    <a:pt x="90" y="56"/>
                    <a:pt x="86" y="55"/>
                  </a:cubicBezTo>
                  <a:cubicBezTo>
                    <a:pt x="81" y="54"/>
                    <a:pt x="77" y="53"/>
                    <a:pt x="72" y="52"/>
                  </a:cubicBezTo>
                  <a:cubicBezTo>
                    <a:pt x="68" y="50"/>
                    <a:pt x="64" y="49"/>
                    <a:pt x="60" y="48"/>
                  </a:cubicBezTo>
                  <a:cubicBezTo>
                    <a:pt x="56" y="46"/>
                    <a:pt x="52" y="44"/>
                    <a:pt x="48" y="43"/>
                  </a:cubicBezTo>
                  <a:cubicBezTo>
                    <a:pt x="44" y="41"/>
                    <a:pt x="41" y="39"/>
                    <a:pt x="37" y="37"/>
                  </a:cubicBezTo>
                  <a:cubicBezTo>
                    <a:pt x="24" y="30"/>
                    <a:pt x="14" y="22"/>
                    <a:pt x="8" y="15"/>
                  </a:cubicBezTo>
                  <a:cubicBezTo>
                    <a:pt x="5" y="12"/>
                    <a:pt x="3" y="9"/>
                    <a:pt x="2" y="7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2" y="7"/>
                    <a:pt x="4" y="11"/>
                    <a:pt x="7" y="14"/>
                  </a:cubicBezTo>
                  <a:cubicBezTo>
                    <a:pt x="14" y="23"/>
                    <a:pt x="24" y="32"/>
                    <a:pt x="37" y="39"/>
                  </a:cubicBezTo>
                  <a:cubicBezTo>
                    <a:pt x="66" y="56"/>
                    <a:pt x="104" y="64"/>
                    <a:pt x="143" y="64"/>
                  </a:cubicBezTo>
                  <a:cubicBezTo>
                    <a:pt x="181" y="64"/>
                    <a:pt x="219" y="56"/>
                    <a:pt x="248" y="39"/>
                  </a:cubicBezTo>
                  <a:cubicBezTo>
                    <a:pt x="261" y="32"/>
                    <a:pt x="271" y="23"/>
                    <a:pt x="278" y="14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82" y="9"/>
                    <a:pt x="285" y="5"/>
                    <a:pt x="287" y="0"/>
                  </a:cubicBezTo>
                </a:path>
              </a:pathLst>
            </a:custGeom>
            <a:solidFill>
              <a:srgbClr val="D1EC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1" name="Freeform 119"/>
            <p:cNvSpPr>
              <a:spLocks/>
            </p:cNvSpPr>
            <p:nvPr/>
          </p:nvSpPr>
          <p:spPr bwMode="auto">
            <a:xfrm>
              <a:off x="8497" y="5286"/>
              <a:ext cx="679" cy="159"/>
            </a:xfrm>
            <a:custGeom>
              <a:avLst/>
              <a:gdLst>
                <a:gd name="T0" fmla="*/ 287 w 287"/>
                <a:gd name="T1" fmla="*/ 0 h 67"/>
                <a:gd name="T2" fmla="*/ 287 w 287"/>
                <a:gd name="T3" fmla="*/ 0 h 67"/>
                <a:gd name="T4" fmla="*/ 278 w 287"/>
                <a:gd name="T5" fmla="*/ 14 h 67"/>
                <a:gd name="T6" fmla="*/ 278 w 287"/>
                <a:gd name="T7" fmla="*/ 14 h 67"/>
                <a:gd name="T8" fmla="*/ 278 w 287"/>
                <a:gd name="T9" fmla="*/ 14 h 67"/>
                <a:gd name="T10" fmla="*/ 248 w 287"/>
                <a:gd name="T11" fmla="*/ 39 h 67"/>
                <a:gd name="T12" fmla="*/ 143 w 287"/>
                <a:gd name="T13" fmla="*/ 64 h 67"/>
                <a:gd name="T14" fmla="*/ 37 w 287"/>
                <a:gd name="T15" fmla="*/ 39 h 67"/>
                <a:gd name="T16" fmla="*/ 7 w 287"/>
                <a:gd name="T17" fmla="*/ 14 h 67"/>
                <a:gd name="T18" fmla="*/ 0 w 287"/>
                <a:gd name="T19" fmla="*/ 4 h 67"/>
                <a:gd name="T20" fmla="*/ 0 w 287"/>
                <a:gd name="T21" fmla="*/ 4 h 67"/>
                <a:gd name="T22" fmla="*/ 2 w 287"/>
                <a:gd name="T23" fmla="*/ 7 h 67"/>
                <a:gd name="T24" fmla="*/ 7 w 287"/>
                <a:gd name="T25" fmla="*/ 16 h 67"/>
                <a:gd name="T26" fmla="*/ 19 w 287"/>
                <a:gd name="T27" fmla="*/ 28 h 67"/>
                <a:gd name="T28" fmla="*/ 36 w 287"/>
                <a:gd name="T29" fmla="*/ 40 h 67"/>
                <a:gd name="T30" fmla="*/ 46 w 287"/>
                <a:gd name="T31" fmla="*/ 46 h 67"/>
                <a:gd name="T32" fmla="*/ 58 w 287"/>
                <a:gd name="T33" fmla="*/ 51 h 67"/>
                <a:gd name="T34" fmla="*/ 71 w 287"/>
                <a:gd name="T35" fmla="*/ 56 h 67"/>
                <a:gd name="T36" fmla="*/ 85 w 287"/>
                <a:gd name="T37" fmla="*/ 60 h 67"/>
                <a:gd name="T38" fmla="*/ 99 w 287"/>
                <a:gd name="T39" fmla="*/ 63 h 67"/>
                <a:gd name="T40" fmla="*/ 114 w 287"/>
                <a:gd name="T41" fmla="*/ 65 h 67"/>
                <a:gd name="T42" fmla="*/ 129 w 287"/>
                <a:gd name="T43" fmla="*/ 67 h 67"/>
                <a:gd name="T44" fmla="*/ 143 w 287"/>
                <a:gd name="T45" fmla="*/ 67 h 67"/>
                <a:gd name="T46" fmla="*/ 145 w 287"/>
                <a:gd name="T47" fmla="*/ 67 h 67"/>
                <a:gd name="T48" fmla="*/ 176 w 287"/>
                <a:gd name="T49" fmla="*/ 65 h 67"/>
                <a:gd name="T50" fmla="*/ 191 w 287"/>
                <a:gd name="T51" fmla="*/ 62 h 67"/>
                <a:gd name="T52" fmla="*/ 205 w 287"/>
                <a:gd name="T53" fmla="*/ 59 h 67"/>
                <a:gd name="T54" fmla="*/ 219 w 287"/>
                <a:gd name="T55" fmla="*/ 55 h 67"/>
                <a:gd name="T56" fmla="*/ 225 w 287"/>
                <a:gd name="T57" fmla="*/ 52 h 67"/>
                <a:gd name="T58" fmla="*/ 231 w 287"/>
                <a:gd name="T59" fmla="*/ 50 h 67"/>
                <a:gd name="T60" fmla="*/ 237 w 287"/>
                <a:gd name="T61" fmla="*/ 47 h 67"/>
                <a:gd name="T62" fmla="*/ 243 w 287"/>
                <a:gd name="T63" fmla="*/ 44 h 67"/>
                <a:gd name="T64" fmla="*/ 253 w 287"/>
                <a:gd name="T65" fmla="*/ 38 h 67"/>
                <a:gd name="T66" fmla="*/ 280 w 287"/>
                <a:gd name="T67" fmla="*/ 12 h 67"/>
                <a:gd name="T68" fmla="*/ 286 w 287"/>
                <a:gd name="T69" fmla="*/ 3 h 67"/>
                <a:gd name="T70" fmla="*/ 287 w 287"/>
                <a:gd name="T7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7" h="67">
                  <a:moveTo>
                    <a:pt x="287" y="0"/>
                  </a:moveTo>
                  <a:cubicBezTo>
                    <a:pt x="287" y="0"/>
                    <a:pt x="287" y="0"/>
                    <a:pt x="287" y="0"/>
                  </a:cubicBezTo>
                  <a:cubicBezTo>
                    <a:pt x="285" y="5"/>
                    <a:pt x="282" y="9"/>
                    <a:pt x="278" y="14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71" y="23"/>
                    <a:pt x="261" y="32"/>
                    <a:pt x="248" y="39"/>
                  </a:cubicBezTo>
                  <a:cubicBezTo>
                    <a:pt x="219" y="56"/>
                    <a:pt x="181" y="64"/>
                    <a:pt x="143" y="64"/>
                  </a:cubicBezTo>
                  <a:cubicBezTo>
                    <a:pt x="104" y="64"/>
                    <a:pt x="66" y="56"/>
                    <a:pt x="37" y="39"/>
                  </a:cubicBezTo>
                  <a:cubicBezTo>
                    <a:pt x="24" y="32"/>
                    <a:pt x="14" y="23"/>
                    <a:pt x="7" y="14"/>
                  </a:cubicBezTo>
                  <a:cubicBezTo>
                    <a:pt x="4" y="11"/>
                    <a:pt x="2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2" y="7"/>
                  </a:cubicBezTo>
                  <a:cubicBezTo>
                    <a:pt x="3" y="9"/>
                    <a:pt x="5" y="12"/>
                    <a:pt x="7" y="16"/>
                  </a:cubicBezTo>
                  <a:cubicBezTo>
                    <a:pt x="10" y="19"/>
                    <a:pt x="14" y="23"/>
                    <a:pt x="19" y="28"/>
                  </a:cubicBezTo>
                  <a:cubicBezTo>
                    <a:pt x="23" y="32"/>
                    <a:pt x="29" y="36"/>
                    <a:pt x="36" y="40"/>
                  </a:cubicBezTo>
                  <a:cubicBezTo>
                    <a:pt x="39" y="42"/>
                    <a:pt x="43" y="44"/>
                    <a:pt x="46" y="46"/>
                  </a:cubicBezTo>
                  <a:cubicBezTo>
                    <a:pt x="50" y="48"/>
                    <a:pt x="54" y="50"/>
                    <a:pt x="58" y="51"/>
                  </a:cubicBezTo>
                  <a:cubicBezTo>
                    <a:pt x="62" y="53"/>
                    <a:pt x="66" y="55"/>
                    <a:pt x="71" y="56"/>
                  </a:cubicBezTo>
                  <a:cubicBezTo>
                    <a:pt x="75" y="58"/>
                    <a:pt x="80" y="59"/>
                    <a:pt x="85" y="60"/>
                  </a:cubicBezTo>
                  <a:cubicBezTo>
                    <a:pt x="89" y="61"/>
                    <a:pt x="94" y="62"/>
                    <a:pt x="99" y="63"/>
                  </a:cubicBezTo>
                  <a:cubicBezTo>
                    <a:pt x="104" y="64"/>
                    <a:pt x="109" y="65"/>
                    <a:pt x="114" y="65"/>
                  </a:cubicBezTo>
                  <a:cubicBezTo>
                    <a:pt x="119" y="66"/>
                    <a:pt x="124" y="66"/>
                    <a:pt x="129" y="67"/>
                  </a:cubicBezTo>
                  <a:cubicBezTo>
                    <a:pt x="134" y="67"/>
                    <a:pt x="139" y="67"/>
                    <a:pt x="143" y="67"/>
                  </a:cubicBezTo>
                  <a:cubicBezTo>
                    <a:pt x="144" y="67"/>
                    <a:pt x="144" y="67"/>
                    <a:pt x="145" y="67"/>
                  </a:cubicBezTo>
                  <a:cubicBezTo>
                    <a:pt x="155" y="67"/>
                    <a:pt x="166" y="66"/>
                    <a:pt x="176" y="65"/>
                  </a:cubicBezTo>
                  <a:cubicBezTo>
                    <a:pt x="181" y="64"/>
                    <a:pt x="186" y="63"/>
                    <a:pt x="191" y="62"/>
                  </a:cubicBezTo>
                  <a:cubicBezTo>
                    <a:pt x="195" y="61"/>
                    <a:pt x="200" y="60"/>
                    <a:pt x="205" y="59"/>
                  </a:cubicBezTo>
                  <a:cubicBezTo>
                    <a:pt x="210" y="58"/>
                    <a:pt x="214" y="56"/>
                    <a:pt x="219" y="55"/>
                  </a:cubicBezTo>
                  <a:cubicBezTo>
                    <a:pt x="221" y="54"/>
                    <a:pt x="223" y="53"/>
                    <a:pt x="225" y="52"/>
                  </a:cubicBezTo>
                  <a:cubicBezTo>
                    <a:pt x="227" y="51"/>
                    <a:pt x="229" y="50"/>
                    <a:pt x="231" y="50"/>
                  </a:cubicBezTo>
                  <a:cubicBezTo>
                    <a:pt x="233" y="49"/>
                    <a:pt x="235" y="48"/>
                    <a:pt x="237" y="47"/>
                  </a:cubicBezTo>
                  <a:cubicBezTo>
                    <a:pt x="239" y="46"/>
                    <a:pt x="241" y="45"/>
                    <a:pt x="243" y="44"/>
                  </a:cubicBezTo>
                  <a:cubicBezTo>
                    <a:pt x="246" y="42"/>
                    <a:pt x="250" y="40"/>
                    <a:pt x="253" y="38"/>
                  </a:cubicBezTo>
                  <a:cubicBezTo>
                    <a:pt x="266" y="29"/>
                    <a:pt x="275" y="20"/>
                    <a:pt x="280" y="12"/>
                  </a:cubicBezTo>
                  <a:cubicBezTo>
                    <a:pt x="283" y="8"/>
                    <a:pt x="285" y="5"/>
                    <a:pt x="286" y="3"/>
                  </a:cubicBezTo>
                  <a:cubicBezTo>
                    <a:pt x="287" y="1"/>
                    <a:pt x="287" y="0"/>
                    <a:pt x="287" y="0"/>
                  </a:cubicBezTo>
                </a:path>
              </a:pathLst>
            </a:custGeom>
            <a:solidFill>
              <a:srgbClr val="B8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2" name="Freeform 120"/>
            <p:cNvSpPr>
              <a:spLocks/>
            </p:cNvSpPr>
            <p:nvPr/>
          </p:nvSpPr>
          <p:spPr bwMode="auto">
            <a:xfrm>
              <a:off x="8523" y="4612"/>
              <a:ext cx="156" cy="107"/>
            </a:xfrm>
            <a:custGeom>
              <a:avLst/>
              <a:gdLst>
                <a:gd name="T0" fmla="*/ 66 w 66"/>
                <a:gd name="T1" fmla="*/ 0 h 45"/>
                <a:gd name="T2" fmla="*/ 0 w 66"/>
                <a:gd name="T3" fmla="*/ 38 h 45"/>
                <a:gd name="T4" fmla="*/ 10 w 66"/>
                <a:gd name="T5" fmla="*/ 45 h 45"/>
                <a:gd name="T6" fmla="*/ 66 w 66"/>
                <a:gd name="T7" fmla="*/ 12 h 45"/>
                <a:gd name="T8" fmla="*/ 66 w 66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45">
                  <a:moveTo>
                    <a:pt x="66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8"/>
                    <a:pt x="66" y="4"/>
                    <a:pt x="66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3" name="Freeform 121"/>
            <p:cNvSpPr>
              <a:spLocks/>
            </p:cNvSpPr>
            <p:nvPr/>
          </p:nvSpPr>
          <p:spPr bwMode="auto">
            <a:xfrm>
              <a:off x="8679" y="4612"/>
              <a:ext cx="0" cy="29"/>
            </a:xfrm>
            <a:custGeom>
              <a:avLst/>
              <a:gdLst>
                <a:gd name="T0" fmla="*/ 0 h 12"/>
                <a:gd name="T1" fmla="*/ 0 h 12"/>
                <a:gd name="T2" fmla="*/ 12 h 12"/>
                <a:gd name="T3" fmla="*/ 12 h 12"/>
                <a:gd name="T4" fmla="*/ 0 h 1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8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23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4" name="Freeform 122"/>
            <p:cNvSpPr>
              <a:spLocks/>
            </p:cNvSpPr>
            <p:nvPr/>
          </p:nvSpPr>
          <p:spPr bwMode="auto">
            <a:xfrm>
              <a:off x="8187" y="4368"/>
              <a:ext cx="331" cy="467"/>
            </a:xfrm>
            <a:custGeom>
              <a:avLst/>
              <a:gdLst>
                <a:gd name="T0" fmla="*/ 20 w 140"/>
                <a:gd name="T1" fmla="*/ 0 h 197"/>
                <a:gd name="T2" fmla="*/ 20 w 140"/>
                <a:gd name="T3" fmla="*/ 0 h 197"/>
                <a:gd name="T4" fmla="*/ 5 w 140"/>
                <a:gd name="T5" fmla="*/ 8 h 197"/>
                <a:gd name="T6" fmla="*/ 3 w 140"/>
                <a:gd name="T7" fmla="*/ 17 h 197"/>
                <a:gd name="T8" fmla="*/ 37 w 140"/>
                <a:gd name="T9" fmla="*/ 58 h 197"/>
                <a:gd name="T10" fmla="*/ 62 w 140"/>
                <a:gd name="T11" fmla="*/ 135 h 197"/>
                <a:gd name="T12" fmla="*/ 92 w 140"/>
                <a:gd name="T13" fmla="*/ 155 h 197"/>
                <a:gd name="T14" fmla="*/ 115 w 140"/>
                <a:gd name="T15" fmla="*/ 197 h 197"/>
                <a:gd name="T16" fmla="*/ 138 w 140"/>
                <a:gd name="T17" fmla="*/ 190 h 197"/>
                <a:gd name="T18" fmla="*/ 140 w 140"/>
                <a:gd name="T19" fmla="*/ 189 h 197"/>
                <a:gd name="T20" fmla="*/ 116 w 140"/>
                <a:gd name="T21" fmla="*/ 151 h 197"/>
                <a:gd name="T22" fmla="*/ 70 w 140"/>
                <a:gd name="T23" fmla="*/ 86 h 197"/>
                <a:gd name="T24" fmla="*/ 78 w 140"/>
                <a:gd name="T25" fmla="*/ 78 h 197"/>
                <a:gd name="T26" fmla="*/ 21 w 140"/>
                <a:gd name="T27" fmla="*/ 4 h 197"/>
                <a:gd name="T28" fmla="*/ 20 w 140"/>
                <a:gd name="T29" fmla="*/ 0 h 197"/>
                <a:gd name="T30" fmla="*/ 20 w 140"/>
                <a:gd name="T31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0" h="197">
                  <a:moveTo>
                    <a:pt x="2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1" y="9"/>
                    <a:pt x="0" y="14"/>
                    <a:pt x="3" y="1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22" y="109"/>
                    <a:pt x="62" y="135"/>
                  </a:cubicBezTo>
                  <a:cubicBezTo>
                    <a:pt x="83" y="150"/>
                    <a:pt x="90" y="154"/>
                    <a:pt x="92" y="155"/>
                  </a:cubicBezTo>
                  <a:cubicBezTo>
                    <a:pt x="115" y="197"/>
                    <a:pt x="115" y="197"/>
                    <a:pt x="115" y="197"/>
                  </a:cubicBezTo>
                  <a:cubicBezTo>
                    <a:pt x="123" y="195"/>
                    <a:pt x="131" y="192"/>
                    <a:pt x="138" y="190"/>
                  </a:cubicBezTo>
                  <a:cubicBezTo>
                    <a:pt x="139" y="189"/>
                    <a:pt x="139" y="189"/>
                    <a:pt x="140" y="189"/>
                  </a:cubicBezTo>
                  <a:cubicBezTo>
                    <a:pt x="116" y="151"/>
                    <a:pt x="116" y="151"/>
                    <a:pt x="116" y="151"/>
                  </a:cubicBezTo>
                  <a:cubicBezTo>
                    <a:pt x="70" y="86"/>
                    <a:pt x="70" y="86"/>
                    <a:pt x="70" y="86"/>
                  </a:cubicBezTo>
                  <a:cubicBezTo>
                    <a:pt x="78" y="78"/>
                    <a:pt x="78" y="78"/>
                    <a:pt x="78" y="7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3"/>
                    <a:pt x="20" y="2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5" name="Freeform 123"/>
            <p:cNvSpPr>
              <a:spLocks/>
            </p:cNvSpPr>
            <p:nvPr/>
          </p:nvSpPr>
          <p:spPr bwMode="auto">
            <a:xfrm>
              <a:off x="8525" y="4894"/>
              <a:ext cx="14" cy="4"/>
            </a:xfrm>
            <a:custGeom>
              <a:avLst/>
              <a:gdLst>
                <a:gd name="T0" fmla="*/ 6 w 6"/>
                <a:gd name="T1" fmla="*/ 0 h 2"/>
                <a:gd name="T2" fmla="*/ 0 w 6"/>
                <a:gd name="T3" fmla="*/ 2 h 2"/>
                <a:gd name="T4" fmla="*/ 6 w 6"/>
                <a:gd name="T5" fmla="*/ 0 h 2"/>
                <a:gd name="T6" fmla="*/ 6 w 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4" y="1"/>
                    <a:pt x="2" y="1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6" name="Freeform 124"/>
            <p:cNvSpPr>
              <a:spLocks/>
            </p:cNvSpPr>
            <p:nvPr/>
          </p:nvSpPr>
          <p:spPr bwMode="auto">
            <a:xfrm>
              <a:off x="8539" y="4889"/>
              <a:ext cx="10" cy="5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4 w 4"/>
                <a:gd name="T7" fmla="*/ 1 h 2"/>
                <a:gd name="T8" fmla="*/ 4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4B51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7" name="Freeform 125"/>
            <p:cNvSpPr>
              <a:spLocks/>
            </p:cNvSpPr>
            <p:nvPr/>
          </p:nvSpPr>
          <p:spPr bwMode="auto">
            <a:xfrm>
              <a:off x="8480" y="4913"/>
              <a:ext cx="7" cy="4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8" name="Freeform 126"/>
            <p:cNvSpPr>
              <a:spLocks/>
            </p:cNvSpPr>
            <p:nvPr/>
          </p:nvSpPr>
          <p:spPr bwMode="auto">
            <a:xfrm>
              <a:off x="8461" y="4818"/>
              <a:ext cx="102" cy="99"/>
            </a:xfrm>
            <a:custGeom>
              <a:avLst/>
              <a:gdLst>
                <a:gd name="T0" fmla="*/ 25 w 43"/>
                <a:gd name="T1" fmla="*/ 0 h 42"/>
                <a:gd name="T2" fmla="*/ 23 w 43"/>
                <a:gd name="T3" fmla="*/ 2 h 42"/>
                <a:gd name="T4" fmla="*/ 0 w 43"/>
                <a:gd name="T5" fmla="*/ 10 h 42"/>
                <a:gd name="T6" fmla="*/ 7 w 43"/>
                <a:gd name="T7" fmla="*/ 42 h 42"/>
                <a:gd name="T8" fmla="*/ 8 w 43"/>
                <a:gd name="T9" fmla="*/ 41 h 42"/>
                <a:gd name="T10" fmla="*/ 8 w 43"/>
                <a:gd name="T11" fmla="*/ 41 h 42"/>
                <a:gd name="T12" fmla="*/ 8 w 43"/>
                <a:gd name="T13" fmla="*/ 41 h 42"/>
                <a:gd name="T14" fmla="*/ 8 w 43"/>
                <a:gd name="T15" fmla="*/ 42 h 42"/>
                <a:gd name="T16" fmla="*/ 11 w 43"/>
                <a:gd name="T17" fmla="*/ 40 h 42"/>
                <a:gd name="T18" fmla="*/ 27 w 43"/>
                <a:gd name="T19" fmla="*/ 34 h 42"/>
                <a:gd name="T20" fmla="*/ 37 w 43"/>
                <a:gd name="T21" fmla="*/ 30 h 42"/>
                <a:gd name="T22" fmla="*/ 37 w 43"/>
                <a:gd name="T23" fmla="*/ 30 h 42"/>
                <a:gd name="T24" fmla="*/ 43 w 43"/>
                <a:gd name="T25" fmla="*/ 28 h 42"/>
                <a:gd name="T26" fmla="*/ 25 w 43"/>
                <a:gd name="T2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" h="42">
                  <a:moveTo>
                    <a:pt x="25" y="0"/>
                  </a:moveTo>
                  <a:cubicBezTo>
                    <a:pt x="24" y="1"/>
                    <a:pt x="24" y="1"/>
                    <a:pt x="23" y="2"/>
                  </a:cubicBezTo>
                  <a:cubicBezTo>
                    <a:pt x="15" y="4"/>
                    <a:pt x="8" y="7"/>
                    <a:pt x="0" y="10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10" y="41"/>
                    <a:pt x="11" y="40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30" y="33"/>
                    <a:pt x="34" y="32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9" y="29"/>
                    <a:pt x="41" y="28"/>
                    <a:pt x="43" y="28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B1B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9" name="Freeform 127"/>
            <p:cNvSpPr>
              <a:spLocks/>
            </p:cNvSpPr>
            <p:nvPr/>
          </p:nvSpPr>
          <p:spPr bwMode="auto">
            <a:xfrm>
              <a:off x="8459" y="4816"/>
              <a:ext cx="61" cy="26"/>
            </a:xfrm>
            <a:custGeom>
              <a:avLst/>
              <a:gdLst>
                <a:gd name="T0" fmla="*/ 25 w 26"/>
                <a:gd name="T1" fmla="*/ 0 h 11"/>
                <a:gd name="T2" fmla="*/ 23 w 26"/>
                <a:gd name="T3" fmla="*/ 1 h 11"/>
                <a:gd name="T4" fmla="*/ 0 w 26"/>
                <a:gd name="T5" fmla="*/ 8 h 11"/>
                <a:gd name="T6" fmla="*/ 1 w 26"/>
                <a:gd name="T7" fmla="*/ 10 h 11"/>
                <a:gd name="T8" fmla="*/ 1 w 26"/>
                <a:gd name="T9" fmla="*/ 11 h 11"/>
                <a:gd name="T10" fmla="*/ 24 w 26"/>
                <a:gd name="T11" fmla="*/ 3 h 11"/>
                <a:gd name="T12" fmla="*/ 26 w 26"/>
                <a:gd name="T13" fmla="*/ 1 h 11"/>
                <a:gd name="T14" fmla="*/ 25 w 26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1">
                  <a:moveTo>
                    <a:pt x="25" y="0"/>
                  </a:moveTo>
                  <a:cubicBezTo>
                    <a:pt x="24" y="0"/>
                    <a:pt x="24" y="0"/>
                    <a:pt x="23" y="1"/>
                  </a:cubicBezTo>
                  <a:cubicBezTo>
                    <a:pt x="16" y="3"/>
                    <a:pt x="8" y="6"/>
                    <a:pt x="0" y="8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9" y="8"/>
                    <a:pt x="16" y="5"/>
                    <a:pt x="24" y="3"/>
                  </a:cubicBezTo>
                  <a:cubicBezTo>
                    <a:pt x="25" y="2"/>
                    <a:pt x="25" y="2"/>
                    <a:pt x="26" y="1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0" name="Freeform 128"/>
            <p:cNvSpPr>
              <a:spLocks/>
            </p:cNvSpPr>
            <p:nvPr/>
          </p:nvSpPr>
          <p:spPr bwMode="auto">
            <a:xfrm>
              <a:off x="8234" y="4182"/>
              <a:ext cx="525" cy="539"/>
            </a:xfrm>
            <a:custGeom>
              <a:avLst/>
              <a:gdLst>
                <a:gd name="T0" fmla="*/ 222 w 222"/>
                <a:gd name="T1" fmla="*/ 145 h 228"/>
                <a:gd name="T2" fmla="*/ 222 w 222"/>
                <a:gd name="T3" fmla="*/ 145 h 228"/>
                <a:gd name="T4" fmla="*/ 221 w 222"/>
                <a:gd name="T5" fmla="*/ 141 h 228"/>
                <a:gd name="T6" fmla="*/ 121 w 222"/>
                <a:gd name="T7" fmla="*/ 3 h 228"/>
                <a:gd name="T8" fmla="*/ 113 w 222"/>
                <a:gd name="T9" fmla="*/ 1 h 228"/>
                <a:gd name="T10" fmla="*/ 3 w 222"/>
                <a:gd name="T11" fmla="*/ 59 h 228"/>
                <a:gd name="T12" fmla="*/ 0 w 222"/>
                <a:gd name="T13" fmla="*/ 64 h 228"/>
                <a:gd name="T14" fmla="*/ 0 w 222"/>
                <a:gd name="T15" fmla="*/ 64 h 228"/>
                <a:gd name="T16" fmla="*/ 0 w 222"/>
                <a:gd name="T17" fmla="*/ 79 h 228"/>
                <a:gd name="T18" fmla="*/ 0 w 222"/>
                <a:gd name="T19" fmla="*/ 79 h 228"/>
                <a:gd name="T20" fmla="*/ 1 w 222"/>
                <a:gd name="T21" fmla="*/ 83 h 228"/>
                <a:gd name="T22" fmla="*/ 76 w 222"/>
                <a:gd name="T23" fmla="*/ 181 h 228"/>
                <a:gd name="T24" fmla="*/ 76 w 222"/>
                <a:gd name="T25" fmla="*/ 181 h 228"/>
                <a:gd name="T26" fmla="*/ 104 w 222"/>
                <a:gd name="T27" fmla="*/ 224 h 228"/>
                <a:gd name="T28" fmla="*/ 112 w 222"/>
                <a:gd name="T29" fmla="*/ 226 h 228"/>
                <a:gd name="T30" fmla="*/ 219 w 222"/>
                <a:gd name="T31" fmla="*/ 165 h 228"/>
                <a:gd name="T32" fmla="*/ 222 w 222"/>
                <a:gd name="T33" fmla="*/ 159 h 228"/>
                <a:gd name="T34" fmla="*/ 222 w 222"/>
                <a:gd name="T35" fmla="*/ 159 h 228"/>
                <a:gd name="T36" fmla="*/ 222 w 222"/>
                <a:gd name="T37" fmla="*/ 145 h 228"/>
                <a:gd name="T38" fmla="*/ 222 w 222"/>
                <a:gd name="T39" fmla="*/ 14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" h="228">
                  <a:moveTo>
                    <a:pt x="222" y="145"/>
                  </a:moveTo>
                  <a:cubicBezTo>
                    <a:pt x="222" y="145"/>
                    <a:pt x="222" y="145"/>
                    <a:pt x="222" y="145"/>
                  </a:cubicBezTo>
                  <a:cubicBezTo>
                    <a:pt x="222" y="143"/>
                    <a:pt x="221" y="142"/>
                    <a:pt x="221" y="141"/>
                  </a:cubicBezTo>
                  <a:cubicBezTo>
                    <a:pt x="121" y="3"/>
                    <a:pt x="121" y="3"/>
                    <a:pt x="121" y="3"/>
                  </a:cubicBezTo>
                  <a:cubicBezTo>
                    <a:pt x="119" y="0"/>
                    <a:pt x="115" y="0"/>
                    <a:pt x="113" y="1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1" y="60"/>
                    <a:pt x="0" y="62"/>
                    <a:pt x="0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1"/>
                    <a:pt x="0" y="82"/>
                    <a:pt x="1" y="83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104" y="224"/>
                    <a:pt x="104" y="224"/>
                    <a:pt x="104" y="224"/>
                  </a:cubicBezTo>
                  <a:cubicBezTo>
                    <a:pt x="106" y="227"/>
                    <a:pt x="110" y="228"/>
                    <a:pt x="112" y="226"/>
                  </a:cubicBezTo>
                  <a:cubicBezTo>
                    <a:pt x="219" y="165"/>
                    <a:pt x="219" y="165"/>
                    <a:pt x="219" y="165"/>
                  </a:cubicBezTo>
                  <a:cubicBezTo>
                    <a:pt x="221" y="164"/>
                    <a:pt x="222" y="161"/>
                    <a:pt x="222" y="159"/>
                  </a:cubicBezTo>
                  <a:cubicBezTo>
                    <a:pt x="222" y="159"/>
                    <a:pt x="222" y="159"/>
                    <a:pt x="222" y="159"/>
                  </a:cubicBezTo>
                  <a:cubicBezTo>
                    <a:pt x="222" y="145"/>
                    <a:pt x="222" y="145"/>
                    <a:pt x="222" y="145"/>
                  </a:cubicBezTo>
                  <a:cubicBezTo>
                    <a:pt x="222" y="145"/>
                    <a:pt x="222" y="145"/>
                    <a:pt x="222" y="145"/>
                  </a:cubicBezTo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1" name="Freeform 129"/>
            <p:cNvSpPr>
              <a:spLocks/>
            </p:cNvSpPr>
            <p:nvPr/>
          </p:nvSpPr>
          <p:spPr bwMode="auto">
            <a:xfrm>
              <a:off x="7992" y="5738"/>
              <a:ext cx="462" cy="339"/>
            </a:xfrm>
            <a:custGeom>
              <a:avLst/>
              <a:gdLst>
                <a:gd name="T0" fmla="*/ 174 w 195"/>
                <a:gd name="T1" fmla="*/ 75 h 143"/>
                <a:gd name="T2" fmla="*/ 171 w 195"/>
                <a:gd name="T3" fmla="*/ 127 h 143"/>
                <a:gd name="T4" fmla="*/ 82 w 195"/>
                <a:gd name="T5" fmla="*/ 118 h 143"/>
                <a:gd name="T6" fmla="*/ 0 w 195"/>
                <a:gd name="T7" fmla="*/ 43 h 143"/>
                <a:gd name="T8" fmla="*/ 79 w 195"/>
                <a:gd name="T9" fmla="*/ 22 h 143"/>
                <a:gd name="T10" fmla="*/ 174 w 195"/>
                <a:gd name="T11" fmla="*/ 7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143">
                  <a:moveTo>
                    <a:pt x="174" y="75"/>
                  </a:moveTo>
                  <a:cubicBezTo>
                    <a:pt x="174" y="75"/>
                    <a:pt x="195" y="113"/>
                    <a:pt x="171" y="127"/>
                  </a:cubicBezTo>
                  <a:cubicBezTo>
                    <a:pt x="146" y="141"/>
                    <a:pt x="118" y="143"/>
                    <a:pt x="82" y="118"/>
                  </a:cubicBezTo>
                  <a:cubicBezTo>
                    <a:pt x="47" y="92"/>
                    <a:pt x="0" y="73"/>
                    <a:pt x="0" y="43"/>
                  </a:cubicBezTo>
                  <a:cubicBezTo>
                    <a:pt x="0" y="13"/>
                    <a:pt x="40" y="0"/>
                    <a:pt x="79" y="22"/>
                  </a:cubicBezTo>
                  <a:cubicBezTo>
                    <a:pt x="118" y="44"/>
                    <a:pt x="174" y="75"/>
                    <a:pt x="174" y="75"/>
                  </a:cubicBezTo>
                  <a:close/>
                </a:path>
              </a:pathLst>
            </a:custGeom>
            <a:solidFill>
              <a:srgbClr val="121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2" name="Freeform 130"/>
            <p:cNvSpPr>
              <a:spLocks/>
            </p:cNvSpPr>
            <p:nvPr/>
          </p:nvSpPr>
          <p:spPr bwMode="auto">
            <a:xfrm>
              <a:off x="8362" y="4787"/>
              <a:ext cx="866" cy="625"/>
            </a:xfrm>
            <a:custGeom>
              <a:avLst/>
              <a:gdLst>
                <a:gd name="T0" fmla="*/ 345 w 366"/>
                <a:gd name="T1" fmla="*/ 45 h 264"/>
                <a:gd name="T2" fmla="*/ 171 w 366"/>
                <a:gd name="T3" fmla="*/ 51 h 264"/>
                <a:gd name="T4" fmla="*/ 163 w 366"/>
                <a:gd name="T5" fmla="*/ 2 h 264"/>
                <a:gd name="T6" fmla="*/ 163 w 366"/>
                <a:gd name="T7" fmla="*/ 2 h 264"/>
                <a:gd name="T8" fmla="*/ 158 w 366"/>
                <a:gd name="T9" fmla="*/ 0 h 264"/>
                <a:gd name="T10" fmla="*/ 129 w 366"/>
                <a:gd name="T11" fmla="*/ 19 h 264"/>
                <a:gd name="T12" fmla="*/ 79 w 366"/>
                <a:gd name="T13" fmla="*/ 43 h 264"/>
                <a:gd name="T14" fmla="*/ 153 w 366"/>
                <a:gd name="T15" fmla="*/ 102 h 264"/>
                <a:gd name="T16" fmla="*/ 50 w 366"/>
                <a:gd name="T17" fmla="*/ 55 h 264"/>
                <a:gd name="T18" fmla="*/ 50 w 366"/>
                <a:gd name="T19" fmla="*/ 54 h 264"/>
                <a:gd name="T20" fmla="*/ 29 w 366"/>
                <a:gd name="T21" fmla="*/ 62 h 264"/>
                <a:gd name="T22" fmla="*/ 25 w 366"/>
                <a:gd name="T23" fmla="*/ 171 h 264"/>
                <a:gd name="T24" fmla="*/ 300 w 366"/>
                <a:gd name="T25" fmla="*/ 209 h 264"/>
                <a:gd name="T26" fmla="*/ 345 w 366"/>
                <a:gd name="T27" fmla="*/ 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6" h="264">
                  <a:moveTo>
                    <a:pt x="345" y="45"/>
                  </a:moveTo>
                  <a:cubicBezTo>
                    <a:pt x="344" y="46"/>
                    <a:pt x="246" y="122"/>
                    <a:pt x="171" y="51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9" y="6"/>
                    <a:pt x="139" y="12"/>
                    <a:pt x="129" y="19"/>
                  </a:cubicBezTo>
                  <a:cubicBezTo>
                    <a:pt x="113" y="28"/>
                    <a:pt x="96" y="36"/>
                    <a:pt x="79" y="43"/>
                  </a:cubicBezTo>
                  <a:cubicBezTo>
                    <a:pt x="153" y="102"/>
                    <a:pt x="153" y="102"/>
                    <a:pt x="153" y="102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50" y="54"/>
                    <a:pt x="50" y="54"/>
                    <a:pt x="50" y="54"/>
                  </a:cubicBezTo>
                  <a:cubicBezTo>
                    <a:pt x="43" y="57"/>
                    <a:pt x="36" y="59"/>
                    <a:pt x="29" y="62"/>
                  </a:cubicBezTo>
                  <a:cubicBezTo>
                    <a:pt x="0" y="115"/>
                    <a:pt x="25" y="171"/>
                    <a:pt x="25" y="171"/>
                  </a:cubicBezTo>
                  <a:cubicBezTo>
                    <a:pt x="138" y="258"/>
                    <a:pt x="217" y="264"/>
                    <a:pt x="300" y="209"/>
                  </a:cubicBezTo>
                  <a:cubicBezTo>
                    <a:pt x="366" y="165"/>
                    <a:pt x="345" y="45"/>
                    <a:pt x="345" y="45"/>
                  </a:cubicBezTo>
                </a:path>
              </a:pathLst>
            </a:custGeom>
            <a:solidFill>
              <a:srgbClr val="535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3" name="Freeform 131"/>
            <p:cNvSpPr>
              <a:spLocks/>
            </p:cNvSpPr>
            <p:nvPr/>
          </p:nvSpPr>
          <p:spPr bwMode="auto">
            <a:xfrm>
              <a:off x="8445" y="4917"/>
              <a:ext cx="33" cy="12"/>
            </a:xfrm>
            <a:custGeom>
              <a:avLst/>
              <a:gdLst>
                <a:gd name="T0" fmla="*/ 14 w 14"/>
                <a:gd name="T1" fmla="*/ 0 h 5"/>
                <a:gd name="T2" fmla="*/ 0 w 14"/>
                <a:gd name="T3" fmla="*/ 5 h 5"/>
                <a:gd name="T4" fmla="*/ 0 w 14"/>
                <a:gd name="T5" fmla="*/ 5 h 5"/>
                <a:gd name="T6" fmla="*/ 0 w 14"/>
                <a:gd name="T7" fmla="*/ 5 h 5"/>
                <a:gd name="T8" fmla="*/ 14 w 14"/>
                <a:gd name="T9" fmla="*/ 0 h 5"/>
                <a:gd name="T10" fmla="*/ 14 w 14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5">
                  <a:moveTo>
                    <a:pt x="14" y="0"/>
                  </a:moveTo>
                  <a:cubicBezTo>
                    <a:pt x="10" y="1"/>
                    <a:pt x="5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5" y="3"/>
                    <a:pt x="10" y="1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B1B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4" name="Freeform 132"/>
            <p:cNvSpPr>
              <a:spLocks/>
            </p:cNvSpPr>
            <p:nvPr/>
          </p:nvSpPr>
          <p:spPr bwMode="auto">
            <a:xfrm>
              <a:off x="8478" y="4915"/>
              <a:ext cx="2" cy="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9FA1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5" name="Freeform 133"/>
            <p:cNvSpPr>
              <a:spLocks/>
            </p:cNvSpPr>
            <p:nvPr/>
          </p:nvSpPr>
          <p:spPr bwMode="auto">
            <a:xfrm>
              <a:off x="8880" y="4917"/>
              <a:ext cx="263" cy="62"/>
            </a:xfrm>
            <a:custGeom>
              <a:avLst/>
              <a:gdLst>
                <a:gd name="T0" fmla="*/ 111 w 111"/>
                <a:gd name="T1" fmla="*/ 0 h 26"/>
                <a:gd name="T2" fmla="*/ 27 w 111"/>
                <a:gd name="T3" fmla="*/ 26 h 26"/>
                <a:gd name="T4" fmla="*/ 0 w 111"/>
                <a:gd name="T5" fmla="*/ 23 h 26"/>
                <a:gd name="T6" fmla="*/ 0 w 111"/>
                <a:gd name="T7" fmla="*/ 23 h 26"/>
                <a:gd name="T8" fmla="*/ 26 w 111"/>
                <a:gd name="T9" fmla="*/ 26 h 26"/>
                <a:gd name="T10" fmla="*/ 111 w 111"/>
                <a:gd name="T11" fmla="*/ 0 h 26"/>
                <a:gd name="T12" fmla="*/ 111 w 111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1" h="26">
                  <a:moveTo>
                    <a:pt x="111" y="0"/>
                  </a:moveTo>
                  <a:cubicBezTo>
                    <a:pt x="94" y="11"/>
                    <a:pt x="62" y="26"/>
                    <a:pt x="27" y="26"/>
                  </a:cubicBezTo>
                  <a:cubicBezTo>
                    <a:pt x="18" y="26"/>
                    <a:pt x="9" y="25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9" y="25"/>
                    <a:pt x="18" y="26"/>
                    <a:pt x="26" y="26"/>
                  </a:cubicBezTo>
                  <a:cubicBezTo>
                    <a:pt x="62" y="26"/>
                    <a:pt x="93" y="11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</a:path>
              </a:pathLst>
            </a:custGeom>
            <a:solidFill>
              <a:srgbClr val="A23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6" name="Freeform 134"/>
            <p:cNvSpPr>
              <a:spLocks/>
            </p:cNvSpPr>
            <p:nvPr/>
          </p:nvSpPr>
          <p:spPr bwMode="auto">
            <a:xfrm>
              <a:off x="8445" y="4915"/>
              <a:ext cx="745" cy="232"/>
            </a:xfrm>
            <a:custGeom>
              <a:avLst/>
              <a:gdLst>
                <a:gd name="T0" fmla="*/ 15 w 315"/>
                <a:gd name="T1" fmla="*/ 0 h 98"/>
                <a:gd name="T2" fmla="*/ 14 w 315"/>
                <a:gd name="T3" fmla="*/ 1 h 98"/>
                <a:gd name="T4" fmla="*/ 0 w 315"/>
                <a:gd name="T5" fmla="*/ 6 h 98"/>
                <a:gd name="T6" fmla="*/ 92 w 315"/>
                <a:gd name="T7" fmla="*/ 51 h 98"/>
                <a:gd name="T8" fmla="*/ 150 w 315"/>
                <a:gd name="T9" fmla="*/ 79 h 98"/>
                <a:gd name="T10" fmla="*/ 216 w 315"/>
                <a:gd name="T11" fmla="*/ 98 h 98"/>
                <a:gd name="T12" fmla="*/ 311 w 315"/>
                <a:gd name="T13" fmla="*/ 69 h 98"/>
                <a:gd name="T14" fmla="*/ 312 w 315"/>
                <a:gd name="T15" fmla="*/ 5 h 98"/>
                <a:gd name="T16" fmla="*/ 295 w 315"/>
                <a:gd name="T17" fmla="*/ 1 h 98"/>
                <a:gd name="T18" fmla="*/ 210 w 315"/>
                <a:gd name="T19" fmla="*/ 27 h 98"/>
                <a:gd name="T20" fmla="*/ 184 w 315"/>
                <a:gd name="T21" fmla="*/ 24 h 98"/>
                <a:gd name="T22" fmla="*/ 133 w 315"/>
                <a:gd name="T23" fmla="*/ 58 h 98"/>
                <a:gd name="T24" fmla="*/ 118 w 315"/>
                <a:gd name="T25" fmla="*/ 48 h 98"/>
                <a:gd name="T26" fmla="*/ 118 w 315"/>
                <a:gd name="T27" fmla="*/ 48 h 98"/>
                <a:gd name="T28" fmla="*/ 39 w 315"/>
                <a:gd name="T29" fmla="*/ 12 h 98"/>
                <a:gd name="T30" fmla="*/ 15 w 315"/>
                <a:gd name="T31" fmla="*/ 1 h 98"/>
                <a:gd name="T32" fmla="*/ 15 w 315"/>
                <a:gd name="T33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5" h="98">
                  <a:moveTo>
                    <a:pt x="15" y="0"/>
                  </a:moveTo>
                  <a:cubicBezTo>
                    <a:pt x="15" y="0"/>
                    <a:pt x="15" y="0"/>
                    <a:pt x="14" y="1"/>
                  </a:cubicBezTo>
                  <a:cubicBezTo>
                    <a:pt x="10" y="2"/>
                    <a:pt x="5" y="4"/>
                    <a:pt x="0" y="6"/>
                  </a:cubicBezTo>
                  <a:cubicBezTo>
                    <a:pt x="32" y="28"/>
                    <a:pt x="65" y="43"/>
                    <a:pt x="92" y="51"/>
                  </a:cubicBezTo>
                  <a:cubicBezTo>
                    <a:pt x="112" y="58"/>
                    <a:pt x="131" y="68"/>
                    <a:pt x="150" y="79"/>
                  </a:cubicBezTo>
                  <a:cubicBezTo>
                    <a:pt x="164" y="88"/>
                    <a:pt x="187" y="98"/>
                    <a:pt x="216" y="98"/>
                  </a:cubicBezTo>
                  <a:cubicBezTo>
                    <a:pt x="243" y="98"/>
                    <a:pt x="274" y="90"/>
                    <a:pt x="311" y="69"/>
                  </a:cubicBezTo>
                  <a:cubicBezTo>
                    <a:pt x="315" y="44"/>
                    <a:pt x="313" y="19"/>
                    <a:pt x="312" y="5"/>
                  </a:cubicBezTo>
                  <a:cubicBezTo>
                    <a:pt x="295" y="1"/>
                    <a:pt x="295" y="1"/>
                    <a:pt x="295" y="1"/>
                  </a:cubicBezTo>
                  <a:cubicBezTo>
                    <a:pt x="277" y="12"/>
                    <a:pt x="246" y="27"/>
                    <a:pt x="210" y="27"/>
                  </a:cubicBezTo>
                  <a:cubicBezTo>
                    <a:pt x="202" y="27"/>
                    <a:pt x="193" y="26"/>
                    <a:pt x="184" y="24"/>
                  </a:cubicBezTo>
                  <a:cubicBezTo>
                    <a:pt x="133" y="58"/>
                    <a:pt x="133" y="58"/>
                    <a:pt x="133" y="58"/>
                  </a:cubicBezTo>
                  <a:cubicBezTo>
                    <a:pt x="128" y="55"/>
                    <a:pt x="123" y="52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solidFill>
              <a:srgbClr val="4B51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7" name="Freeform 135"/>
            <p:cNvSpPr>
              <a:spLocks/>
            </p:cNvSpPr>
            <p:nvPr/>
          </p:nvSpPr>
          <p:spPr bwMode="auto">
            <a:xfrm>
              <a:off x="8217" y="4906"/>
              <a:ext cx="263" cy="1071"/>
            </a:xfrm>
            <a:custGeom>
              <a:avLst/>
              <a:gdLst>
                <a:gd name="T0" fmla="*/ 98 w 111"/>
                <a:gd name="T1" fmla="*/ 121 h 453"/>
                <a:gd name="T2" fmla="*/ 98 w 111"/>
                <a:gd name="T3" fmla="*/ 422 h 453"/>
                <a:gd name="T4" fmla="*/ 0 w 111"/>
                <a:gd name="T5" fmla="*/ 422 h 453"/>
                <a:gd name="T6" fmla="*/ 0 w 111"/>
                <a:gd name="T7" fmla="*/ 86 h 453"/>
                <a:gd name="T8" fmla="*/ 111 w 111"/>
                <a:gd name="T9" fmla="*/ 5 h 453"/>
                <a:gd name="T10" fmla="*/ 98 w 111"/>
                <a:gd name="T11" fmla="*/ 121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453">
                  <a:moveTo>
                    <a:pt x="98" y="121"/>
                  </a:moveTo>
                  <a:cubicBezTo>
                    <a:pt x="98" y="422"/>
                    <a:pt x="98" y="422"/>
                    <a:pt x="98" y="422"/>
                  </a:cubicBezTo>
                  <a:cubicBezTo>
                    <a:pt x="98" y="422"/>
                    <a:pt x="48" y="453"/>
                    <a:pt x="0" y="422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26"/>
                    <a:pt x="51" y="0"/>
                    <a:pt x="111" y="5"/>
                  </a:cubicBezTo>
                  <a:lnTo>
                    <a:pt x="98" y="121"/>
                  </a:lnTo>
                  <a:close/>
                </a:path>
              </a:pathLst>
            </a:custGeom>
            <a:solidFill>
              <a:srgbClr val="535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8" name="Freeform 136"/>
            <p:cNvSpPr>
              <a:spLocks/>
            </p:cNvSpPr>
            <p:nvPr/>
          </p:nvSpPr>
          <p:spPr bwMode="auto">
            <a:xfrm>
              <a:off x="8232" y="4182"/>
              <a:ext cx="530" cy="504"/>
            </a:xfrm>
            <a:custGeom>
              <a:avLst/>
              <a:gdLst>
                <a:gd name="T0" fmla="*/ 77 w 224"/>
                <a:gd name="T1" fmla="*/ 167 h 213"/>
                <a:gd name="T2" fmla="*/ 2 w 224"/>
                <a:gd name="T3" fmla="*/ 68 h 213"/>
                <a:gd name="T4" fmla="*/ 4 w 224"/>
                <a:gd name="T5" fmla="*/ 59 h 213"/>
                <a:gd name="T6" fmla="*/ 114 w 224"/>
                <a:gd name="T7" fmla="*/ 1 h 213"/>
                <a:gd name="T8" fmla="*/ 122 w 224"/>
                <a:gd name="T9" fmla="*/ 3 h 213"/>
                <a:gd name="T10" fmla="*/ 222 w 224"/>
                <a:gd name="T11" fmla="*/ 141 h 213"/>
                <a:gd name="T12" fmla="*/ 220 w 224"/>
                <a:gd name="T13" fmla="*/ 150 h 213"/>
                <a:gd name="T14" fmla="*/ 113 w 224"/>
                <a:gd name="T15" fmla="*/ 211 h 213"/>
                <a:gd name="T16" fmla="*/ 105 w 224"/>
                <a:gd name="T17" fmla="*/ 210 h 213"/>
                <a:gd name="T18" fmla="*/ 77 w 224"/>
                <a:gd name="T19" fmla="*/ 167 h 213"/>
                <a:gd name="T20" fmla="*/ 77 w 224"/>
                <a:gd name="T21" fmla="*/ 16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4" h="213">
                  <a:moveTo>
                    <a:pt x="77" y="167"/>
                  </a:moveTo>
                  <a:cubicBezTo>
                    <a:pt x="2" y="68"/>
                    <a:pt x="2" y="68"/>
                    <a:pt x="2" y="68"/>
                  </a:cubicBezTo>
                  <a:cubicBezTo>
                    <a:pt x="0" y="65"/>
                    <a:pt x="1" y="61"/>
                    <a:pt x="4" y="59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6" y="0"/>
                    <a:pt x="120" y="0"/>
                    <a:pt x="122" y="3"/>
                  </a:cubicBezTo>
                  <a:cubicBezTo>
                    <a:pt x="222" y="141"/>
                    <a:pt x="222" y="141"/>
                    <a:pt x="222" y="141"/>
                  </a:cubicBezTo>
                  <a:cubicBezTo>
                    <a:pt x="224" y="144"/>
                    <a:pt x="223" y="148"/>
                    <a:pt x="220" y="150"/>
                  </a:cubicBezTo>
                  <a:cubicBezTo>
                    <a:pt x="113" y="211"/>
                    <a:pt x="113" y="211"/>
                    <a:pt x="113" y="211"/>
                  </a:cubicBezTo>
                  <a:cubicBezTo>
                    <a:pt x="111" y="213"/>
                    <a:pt x="107" y="212"/>
                    <a:pt x="105" y="210"/>
                  </a:cubicBezTo>
                  <a:cubicBezTo>
                    <a:pt x="77" y="167"/>
                    <a:pt x="77" y="167"/>
                    <a:pt x="77" y="167"/>
                  </a:cubicBezTo>
                  <a:cubicBezTo>
                    <a:pt x="77" y="167"/>
                    <a:pt x="77" y="167"/>
                    <a:pt x="77" y="167"/>
                  </a:cubicBezTo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9" name="Freeform 137"/>
            <p:cNvSpPr>
              <a:spLocks/>
            </p:cNvSpPr>
            <p:nvPr/>
          </p:nvSpPr>
          <p:spPr bwMode="auto">
            <a:xfrm>
              <a:off x="8265" y="4208"/>
              <a:ext cx="464" cy="442"/>
            </a:xfrm>
            <a:custGeom>
              <a:avLst/>
              <a:gdLst>
                <a:gd name="T0" fmla="*/ 67 w 196"/>
                <a:gd name="T1" fmla="*/ 147 h 187"/>
                <a:gd name="T2" fmla="*/ 2 w 196"/>
                <a:gd name="T3" fmla="*/ 60 h 187"/>
                <a:gd name="T4" fmla="*/ 3 w 196"/>
                <a:gd name="T5" fmla="*/ 52 h 187"/>
                <a:gd name="T6" fmla="*/ 99 w 196"/>
                <a:gd name="T7" fmla="*/ 2 h 187"/>
                <a:gd name="T8" fmla="*/ 106 w 196"/>
                <a:gd name="T9" fmla="*/ 3 h 187"/>
                <a:gd name="T10" fmla="*/ 194 w 196"/>
                <a:gd name="T11" fmla="*/ 124 h 187"/>
                <a:gd name="T12" fmla="*/ 192 w 196"/>
                <a:gd name="T13" fmla="*/ 132 h 187"/>
                <a:gd name="T14" fmla="*/ 99 w 196"/>
                <a:gd name="T15" fmla="*/ 186 h 187"/>
                <a:gd name="T16" fmla="*/ 92 w 196"/>
                <a:gd name="T17" fmla="*/ 184 h 187"/>
                <a:gd name="T18" fmla="*/ 67 w 196"/>
                <a:gd name="T19" fmla="*/ 147 h 187"/>
                <a:gd name="T20" fmla="*/ 67 w 196"/>
                <a:gd name="T21" fmla="*/ 14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6" h="187">
                  <a:moveTo>
                    <a:pt x="67" y="147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0" y="58"/>
                    <a:pt x="1" y="54"/>
                    <a:pt x="3" y="5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102" y="0"/>
                    <a:pt x="105" y="1"/>
                    <a:pt x="106" y="3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6" y="127"/>
                    <a:pt x="195" y="131"/>
                    <a:pt x="192" y="132"/>
                  </a:cubicBezTo>
                  <a:cubicBezTo>
                    <a:pt x="99" y="186"/>
                    <a:pt x="99" y="186"/>
                    <a:pt x="99" y="186"/>
                  </a:cubicBezTo>
                  <a:cubicBezTo>
                    <a:pt x="97" y="187"/>
                    <a:pt x="94" y="187"/>
                    <a:pt x="92" y="184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0" name="Freeform 138"/>
            <p:cNvSpPr>
              <a:spLocks/>
            </p:cNvSpPr>
            <p:nvPr/>
          </p:nvSpPr>
          <p:spPr bwMode="auto">
            <a:xfrm>
              <a:off x="8232" y="4182"/>
              <a:ext cx="530" cy="504"/>
            </a:xfrm>
            <a:custGeom>
              <a:avLst/>
              <a:gdLst>
                <a:gd name="T0" fmla="*/ 77 w 224"/>
                <a:gd name="T1" fmla="*/ 167 h 213"/>
                <a:gd name="T2" fmla="*/ 2 w 224"/>
                <a:gd name="T3" fmla="*/ 68 h 213"/>
                <a:gd name="T4" fmla="*/ 4 w 224"/>
                <a:gd name="T5" fmla="*/ 59 h 213"/>
                <a:gd name="T6" fmla="*/ 114 w 224"/>
                <a:gd name="T7" fmla="*/ 1 h 213"/>
                <a:gd name="T8" fmla="*/ 122 w 224"/>
                <a:gd name="T9" fmla="*/ 3 h 213"/>
                <a:gd name="T10" fmla="*/ 222 w 224"/>
                <a:gd name="T11" fmla="*/ 141 h 213"/>
                <a:gd name="T12" fmla="*/ 220 w 224"/>
                <a:gd name="T13" fmla="*/ 150 h 213"/>
                <a:gd name="T14" fmla="*/ 113 w 224"/>
                <a:gd name="T15" fmla="*/ 211 h 213"/>
                <a:gd name="T16" fmla="*/ 105 w 224"/>
                <a:gd name="T17" fmla="*/ 210 h 213"/>
                <a:gd name="T18" fmla="*/ 77 w 224"/>
                <a:gd name="T19" fmla="*/ 167 h 213"/>
                <a:gd name="T20" fmla="*/ 77 w 224"/>
                <a:gd name="T21" fmla="*/ 16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4" h="213">
                  <a:moveTo>
                    <a:pt x="77" y="167"/>
                  </a:moveTo>
                  <a:cubicBezTo>
                    <a:pt x="2" y="68"/>
                    <a:pt x="2" y="68"/>
                    <a:pt x="2" y="68"/>
                  </a:cubicBezTo>
                  <a:cubicBezTo>
                    <a:pt x="0" y="65"/>
                    <a:pt x="1" y="61"/>
                    <a:pt x="4" y="59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6" y="0"/>
                    <a:pt x="120" y="0"/>
                    <a:pt x="122" y="3"/>
                  </a:cubicBezTo>
                  <a:cubicBezTo>
                    <a:pt x="222" y="141"/>
                    <a:pt x="222" y="141"/>
                    <a:pt x="222" y="141"/>
                  </a:cubicBezTo>
                  <a:cubicBezTo>
                    <a:pt x="224" y="144"/>
                    <a:pt x="223" y="148"/>
                    <a:pt x="220" y="150"/>
                  </a:cubicBezTo>
                  <a:cubicBezTo>
                    <a:pt x="113" y="211"/>
                    <a:pt x="113" y="211"/>
                    <a:pt x="113" y="211"/>
                  </a:cubicBezTo>
                  <a:cubicBezTo>
                    <a:pt x="111" y="213"/>
                    <a:pt x="107" y="212"/>
                    <a:pt x="105" y="210"/>
                  </a:cubicBezTo>
                  <a:cubicBezTo>
                    <a:pt x="77" y="167"/>
                    <a:pt x="77" y="167"/>
                    <a:pt x="77" y="167"/>
                  </a:cubicBezTo>
                  <a:cubicBezTo>
                    <a:pt x="77" y="167"/>
                    <a:pt x="77" y="167"/>
                    <a:pt x="77" y="167"/>
                  </a:cubicBezTo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1" name="Freeform 139"/>
            <p:cNvSpPr>
              <a:spLocks/>
            </p:cNvSpPr>
            <p:nvPr/>
          </p:nvSpPr>
          <p:spPr bwMode="auto">
            <a:xfrm>
              <a:off x="8265" y="4208"/>
              <a:ext cx="464" cy="442"/>
            </a:xfrm>
            <a:custGeom>
              <a:avLst/>
              <a:gdLst>
                <a:gd name="T0" fmla="*/ 67 w 196"/>
                <a:gd name="T1" fmla="*/ 147 h 187"/>
                <a:gd name="T2" fmla="*/ 2 w 196"/>
                <a:gd name="T3" fmla="*/ 60 h 187"/>
                <a:gd name="T4" fmla="*/ 3 w 196"/>
                <a:gd name="T5" fmla="*/ 52 h 187"/>
                <a:gd name="T6" fmla="*/ 99 w 196"/>
                <a:gd name="T7" fmla="*/ 2 h 187"/>
                <a:gd name="T8" fmla="*/ 106 w 196"/>
                <a:gd name="T9" fmla="*/ 3 h 187"/>
                <a:gd name="T10" fmla="*/ 194 w 196"/>
                <a:gd name="T11" fmla="*/ 124 h 187"/>
                <a:gd name="T12" fmla="*/ 192 w 196"/>
                <a:gd name="T13" fmla="*/ 132 h 187"/>
                <a:gd name="T14" fmla="*/ 99 w 196"/>
                <a:gd name="T15" fmla="*/ 186 h 187"/>
                <a:gd name="T16" fmla="*/ 92 w 196"/>
                <a:gd name="T17" fmla="*/ 184 h 187"/>
                <a:gd name="T18" fmla="*/ 67 w 196"/>
                <a:gd name="T19" fmla="*/ 147 h 187"/>
                <a:gd name="T20" fmla="*/ 67 w 196"/>
                <a:gd name="T21" fmla="*/ 14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6" h="187">
                  <a:moveTo>
                    <a:pt x="67" y="147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0" y="58"/>
                    <a:pt x="1" y="54"/>
                    <a:pt x="3" y="5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102" y="0"/>
                    <a:pt x="105" y="1"/>
                    <a:pt x="106" y="3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6" y="127"/>
                    <a:pt x="195" y="131"/>
                    <a:pt x="192" y="132"/>
                  </a:cubicBezTo>
                  <a:cubicBezTo>
                    <a:pt x="99" y="186"/>
                    <a:pt x="99" y="186"/>
                    <a:pt x="99" y="186"/>
                  </a:cubicBezTo>
                  <a:cubicBezTo>
                    <a:pt x="97" y="187"/>
                    <a:pt x="94" y="187"/>
                    <a:pt x="92" y="184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2" name="Freeform 140"/>
            <p:cNvSpPr>
              <a:spLocks/>
            </p:cNvSpPr>
            <p:nvPr/>
          </p:nvSpPr>
          <p:spPr bwMode="auto">
            <a:xfrm>
              <a:off x="8712" y="4454"/>
              <a:ext cx="14" cy="19"/>
            </a:xfrm>
            <a:custGeom>
              <a:avLst/>
              <a:gdLst>
                <a:gd name="T0" fmla="*/ 0 w 14"/>
                <a:gd name="T1" fmla="*/ 0 h 19"/>
                <a:gd name="T2" fmla="*/ 12 w 14"/>
                <a:gd name="T3" fmla="*/ 19 h 19"/>
                <a:gd name="T4" fmla="*/ 14 w 14"/>
                <a:gd name="T5" fmla="*/ 9 h 19"/>
                <a:gd name="T6" fmla="*/ 0 w 14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9">
                  <a:moveTo>
                    <a:pt x="0" y="0"/>
                  </a:moveTo>
                  <a:lnTo>
                    <a:pt x="12" y="19"/>
                  </a:lnTo>
                  <a:lnTo>
                    <a:pt x="14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23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3" name="Freeform 141"/>
            <p:cNvSpPr>
              <a:spLocks/>
            </p:cNvSpPr>
            <p:nvPr/>
          </p:nvSpPr>
          <p:spPr bwMode="auto">
            <a:xfrm>
              <a:off x="8712" y="4454"/>
              <a:ext cx="14" cy="19"/>
            </a:xfrm>
            <a:custGeom>
              <a:avLst/>
              <a:gdLst>
                <a:gd name="T0" fmla="*/ 0 w 14"/>
                <a:gd name="T1" fmla="*/ 0 h 19"/>
                <a:gd name="T2" fmla="*/ 12 w 14"/>
                <a:gd name="T3" fmla="*/ 19 h 19"/>
                <a:gd name="T4" fmla="*/ 14 w 14"/>
                <a:gd name="T5" fmla="*/ 9 h 19"/>
                <a:gd name="T6" fmla="*/ 0 w 14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9">
                  <a:moveTo>
                    <a:pt x="0" y="0"/>
                  </a:moveTo>
                  <a:lnTo>
                    <a:pt x="12" y="19"/>
                  </a:lnTo>
                  <a:lnTo>
                    <a:pt x="14" y="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4" name="Freeform 142"/>
            <p:cNvSpPr>
              <a:spLocks/>
            </p:cNvSpPr>
            <p:nvPr/>
          </p:nvSpPr>
          <p:spPr bwMode="auto">
            <a:xfrm>
              <a:off x="8712" y="4454"/>
              <a:ext cx="12" cy="19"/>
            </a:xfrm>
            <a:custGeom>
              <a:avLst/>
              <a:gdLst>
                <a:gd name="T0" fmla="*/ 0 w 12"/>
                <a:gd name="T1" fmla="*/ 0 h 19"/>
                <a:gd name="T2" fmla="*/ 12 w 12"/>
                <a:gd name="T3" fmla="*/ 19 h 19"/>
                <a:gd name="T4" fmla="*/ 12 w 12"/>
                <a:gd name="T5" fmla="*/ 19 h 19"/>
                <a:gd name="T6" fmla="*/ 0 w 12"/>
                <a:gd name="T7" fmla="*/ 0 h 19"/>
                <a:gd name="T8" fmla="*/ 0 w 12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0" y="0"/>
                  </a:moveTo>
                  <a:lnTo>
                    <a:pt x="12" y="19"/>
                  </a:lnTo>
                  <a:lnTo>
                    <a:pt x="12" y="1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5" name="Freeform 143"/>
            <p:cNvSpPr>
              <a:spLocks/>
            </p:cNvSpPr>
            <p:nvPr/>
          </p:nvSpPr>
          <p:spPr bwMode="auto">
            <a:xfrm>
              <a:off x="8712" y="4454"/>
              <a:ext cx="12" cy="19"/>
            </a:xfrm>
            <a:custGeom>
              <a:avLst/>
              <a:gdLst>
                <a:gd name="T0" fmla="*/ 0 w 12"/>
                <a:gd name="T1" fmla="*/ 0 h 19"/>
                <a:gd name="T2" fmla="*/ 12 w 12"/>
                <a:gd name="T3" fmla="*/ 19 h 19"/>
                <a:gd name="T4" fmla="*/ 12 w 12"/>
                <a:gd name="T5" fmla="*/ 19 h 19"/>
                <a:gd name="T6" fmla="*/ 0 w 12"/>
                <a:gd name="T7" fmla="*/ 0 h 19"/>
                <a:gd name="T8" fmla="*/ 0 w 12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0" y="0"/>
                  </a:moveTo>
                  <a:lnTo>
                    <a:pt x="12" y="19"/>
                  </a:lnTo>
                  <a:lnTo>
                    <a:pt x="12" y="19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6" name="Freeform 144"/>
            <p:cNvSpPr>
              <a:spLocks/>
            </p:cNvSpPr>
            <p:nvPr/>
          </p:nvSpPr>
          <p:spPr bwMode="auto">
            <a:xfrm>
              <a:off x="8667" y="4425"/>
              <a:ext cx="57" cy="69"/>
            </a:xfrm>
            <a:custGeom>
              <a:avLst/>
              <a:gdLst>
                <a:gd name="T0" fmla="*/ 0 w 57"/>
                <a:gd name="T1" fmla="*/ 0 h 69"/>
                <a:gd name="T2" fmla="*/ 52 w 57"/>
                <a:gd name="T3" fmla="*/ 69 h 69"/>
                <a:gd name="T4" fmla="*/ 57 w 57"/>
                <a:gd name="T5" fmla="*/ 48 h 69"/>
                <a:gd name="T6" fmla="*/ 45 w 57"/>
                <a:gd name="T7" fmla="*/ 29 h 69"/>
                <a:gd name="T8" fmla="*/ 0 w 57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69">
                  <a:moveTo>
                    <a:pt x="0" y="0"/>
                  </a:moveTo>
                  <a:lnTo>
                    <a:pt x="52" y="69"/>
                  </a:lnTo>
                  <a:lnTo>
                    <a:pt x="57" y="48"/>
                  </a:lnTo>
                  <a:lnTo>
                    <a:pt x="45" y="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353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7" name="Freeform 145"/>
            <p:cNvSpPr>
              <a:spLocks/>
            </p:cNvSpPr>
            <p:nvPr/>
          </p:nvSpPr>
          <p:spPr bwMode="auto">
            <a:xfrm>
              <a:off x="8667" y="4425"/>
              <a:ext cx="57" cy="69"/>
            </a:xfrm>
            <a:custGeom>
              <a:avLst/>
              <a:gdLst>
                <a:gd name="T0" fmla="*/ 0 w 57"/>
                <a:gd name="T1" fmla="*/ 0 h 69"/>
                <a:gd name="T2" fmla="*/ 52 w 57"/>
                <a:gd name="T3" fmla="*/ 69 h 69"/>
                <a:gd name="T4" fmla="*/ 57 w 57"/>
                <a:gd name="T5" fmla="*/ 48 h 69"/>
                <a:gd name="T6" fmla="*/ 45 w 57"/>
                <a:gd name="T7" fmla="*/ 29 h 69"/>
                <a:gd name="T8" fmla="*/ 0 w 57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69">
                  <a:moveTo>
                    <a:pt x="0" y="0"/>
                  </a:moveTo>
                  <a:lnTo>
                    <a:pt x="52" y="69"/>
                  </a:lnTo>
                  <a:lnTo>
                    <a:pt x="57" y="48"/>
                  </a:lnTo>
                  <a:lnTo>
                    <a:pt x="45" y="2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8" name="Freeform 146"/>
            <p:cNvSpPr>
              <a:spLocks/>
            </p:cNvSpPr>
            <p:nvPr/>
          </p:nvSpPr>
          <p:spPr bwMode="auto">
            <a:xfrm>
              <a:off x="8601" y="4378"/>
              <a:ext cx="118" cy="118"/>
            </a:xfrm>
            <a:custGeom>
              <a:avLst/>
              <a:gdLst>
                <a:gd name="T0" fmla="*/ 0 w 50"/>
                <a:gd name="T1" fmla="*/ 0 h 50"/>
                <a:gd name="T2" fmla="*/ 17 w 50"/>
                <a:gd name="T3" fmla="*/ 29 h 50"/>
                <a:gd name="T4" fmla="*/ 50 w 50"/>
                <a:gd name="T5" fmla="*/ 50 h 50"/>
                <a:gd name="T6" fmla="*/ 50 w 50"/>
                <a:gd name="T7" fmla="*/ 49 h 50"/>
                <a:gd name="T8" fmla="*/ 28 w 50"/>
                <a:gd name="T9" fmla="*/ 20 h 50"/>
                <a:gd name="T10" fmla="*/ 0 w 50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50">
                  <a:moveTo>
                    <a:pt x="0" y="0"/>
                  </a:moveTo>
                  <a:cubicBezTo>
                    <a:pt x="0" y="0"/>
                    <a:pt x="1" y="16"/>
                    <a:pt x="17" y="29"/>
                  </a:cubicBezTo>
                  <a:cubicBezTo>
                    <a:pt x="33" y="43"/>
                    <a:pt x="50" y="50"/>
                    <a:pt x="50" y="50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7A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9" name="Freeform 147"/>
            <p:cNvSpPr>
              <a:spLocks/>
            </p:cNvSpPr>
            <p:nvPr/>
          </p:nvSpPr>
          <p:spPr bwMode="auto">
            <a:xfrm>
              <a:off x="8572" y="4314"/>
              <a:ext cx="187" cy="163"/>
            </a:xfrm>
            <a:custGeom>
              <a:avLst/>
              <a:gdLst>
                <a:gd name="T0" fmla="*/ 56 w 79"/>
                <a:gd name="T1" fmla="*/ 69 h 69"/>
                <a:gd name="T2" fmla="*/ 15 w 79"/>
                <a:gd name="T3" fmla="*/ 33 h 69"/>
                <a:gd name="T4" fmla="*/ 43 w 79"/>
                <a:gd name="T5" fmla="*/ 37 h 69"/>
                <a:gd name="T6" fmla="*/ 18 w 79"/>
                <a:gd name="T7" fmla="*/ 3 h 69"/>
                <a:gd name="T8" fmla="*/ 79 w 79"/>
                <a:gd name="T9" fmla="*/ 59 h 69"/>
                <a:gd name="T10" fmla="*/ 56 w 79"/>
                <a:gd name="T1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69">
                  <a:moveTo>
                    <a:pt x="56" y="69"/>
                  </a:moveTo>
                  <a:cubicBezTo>
                    <a:pt x="56" y="69"/>
                    <a:pt x="29" y="53"/>
                    <a:pt x="15" y="33"/>
                  </a:cubicBezTo>
                  <a:cubicBezTo>
                    <a:pt x="0" y="12"/>
                    <a:pt x="43" y="37"/>
                    <a:pt x="43" y="37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70" y="0"/>
                    <a:pt x="79" y="59"/>
                  </a:cubicBezTo>
                  <a:lnTo>
                    <a:pt x="56" y="69"/>
                  </a:ln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0" name="Freeform 148"/>
            <p:cNvSpPr>
              <a:spLocks/>
            </p:cNvSpPr>
            <p:nvPr/>
          </p:nvSpPr>
          <p:spPr bwMode="auto">
            <a:xfrm>
              <a:off x="8234" y="4333"/>
              <a:ext cx="525" cy="388"/>
            </a:xfrm>
            <a:custGeom>
              <a:avLst/>
              <a:gdLst>
                <a:gd name="T0" fmla="*/ 222 w 222"/>
                <a:gd name="T1" fmla="*/ 81 h 164"/>
                <a:gd name="T2" fmla="*/ 219 w 222"/>
                <a:gd name="T3" fmla="*/ 86 h 164"/>
                <a:gd name="T4" fmla="*/ 112 w 222"/>
                <a:gd name="T5" fmla="*/ 147 h 164"/>
                <a:gd name="T6" fmla="*/ 104 w 222"/>
                <a:gd name="T7" fmla="*/ 146 h 164"/>
                <a:gd name="T8" fmla="*/ 76 w 222"/>
                <a:gd name="T9" fmla="*/ 103 h 164"/>
                <a:gd name="T10" fmla="*/ 76 w 222"/>
                <a:gd name="T11" fmla="*/ 103 h 164"/>
                <a:gd name="T12" fmla="*/ 1 w 222"/>
                <a:gd name="T13" fmla="*/ 4 h 164"/>
                <a:gd name="T14" fmla="*/ 0 w 222"/>
                <a:gd name="T15" fmla="*/ 0 h 164"/>
                <a:gd name="T16" fmla="*/ 0 w 222"/>
                <a:gd name="T17" fmla="*/ 0 h 164"/>
                <a:gd name="T18" fmla="*/ 0 w 222"/>
                <a:gd name="T19" fmla="*/ 15 h 164"/>
                <a:gd name="T20" fmla="*/ 0 w 222"/>
                <a:gd name="T21" fmla="*/ 15 h 164"/>
                <a:gd name="T22" fmla="*/ 1 w 222"/>
                <a:gd name="T23" fmla="*/ 19 h 164"/>
                <a:gd name="T24" fmla="*/ 76 w 222"/>
                <a:gd name="T25" fmla="*/ 117 h 164"/>
                <a:gd name="T26" fmla="*/ 76 w 222"/>
                <a:gd name="T27" fmla="*/ 117 h 164"/>
                <a:gd name="T28" fmla="*/ 104 w 222"/>
                <a:gd name="T29" fmla="*/ 160 h 164"/>
                <a:gd name="T30" fmla="*/ 112 w 222"/>
                <a:gd name="T31" fmla="*/ 162 h 164"/>
                <a:gd name="T32" fmla="*/ 219 w 222"/>
                <a:gd name="T33" fmla="*/ 101 h 164"/>
                <a:gd name="T34" fmla="*/ 222 w 222"/>
                <a:gd name="T35" fmla="*/ 95 h 164"/>
                <a:gd name="T36" fmla="*/ 222 w 222"/>
                <a:gd name="T37" fmla="*/ 95 h 164"/>
                <a:gd name="T38" fmla="*/ 222 w 222"/>
                <a:gd name="T39" fmla="*/ 81 h 164"/>
                <a:gd name="T40" fmla="*/ 222 w 222"/>
                <a:gd name="T41" fmla="*/ 8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2" h="164">
                  <a:moveTo>
                    <a:pt x="222" y="81"/>
                  </a:moveTo>
                  <a:cubicBezTo>
                    <a:pt x="222" y="83"/>
                    <a:pt x="221" y="85"/>
                    <a:pt x="219" y="86"/>
                  </a:cubicBezTo>
                  <a:cubicBezTo>
                    <a:pt x="112" y="147"/>
                    <a:pt x="112" y="147"/>
                    <a:pt x="112" y="147"/>
                  </a:cubicBezTo>
                  <a:cubicBezTo>
                    <a:pt x="110" y="149"/>
                    <a:pt x="106" y="148"/>
                    <a:pt x="104" y="146"/>
                  </a:cubicBezTo>
                  <a:cubicBezTo>
                    <a:pt x="76" y="103"/>
                    <a:pt x="76" y="103"/>
                    <a:pt x="76" y="103"/>
                  </a:cubicBezTo>
                  <a:cubicBezTo>
                    <a:pt x="76" y="103"/>
                    <a:pt x="76" y="103"/>
                    <a:pt x="76" y="10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76" y="117"/>
                    <a:pt x="76" y="117"/>
                    <a:pt x="76" y="117"/>
                  </a:cubicBezTo>
                  <a:cubicBezTo>
                    <a:pt x="76" y="117"/>
                    <a:pt x="76" y="117"/>
                    <a:pt x="76" y="117"/>
                  </a:cubicBezTo>
                  <a:cubicBezTo>
                    <a:pt x="104" y="160"/>
                    <a:pt x="104" y="160"/>
                    <a:pt x="104" y="160"/>
                  </a:cubicBezTo>
                  <a:cubicBezTo>
                    <a:pt x="106" y="163"/>
                    <a:pt x="110" y="164"/>
                    <a:pt x="112" y="162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21" y="100"/>
                    <a:pt x="222" y="97"/>
                    <a:pt x="222" y="95"/>
                  </a:cubicBezTo>
                  <a:cubicBezTo>
                    <a:pt x="222" y="95"/>
                    <a:pt x="222" y="95"/>
                    <a:pt x="222" y="95"/>
                  </a:cubicBezTo>
                  <a:cubicBezTo>
                    <a:pt x="222" y="81"/>
                    <a:pt x="222" y="81"/>
                    <a:pt x="222" y="81"/>
                  </a:cubicBezTo>
                  <a:cubicBezTo>
                    <a:pt x="222" y="81"/>
                    <a:pt x="222" y="81"/>
                    <a:pt x="222" y="81"/>
                  </a:cubicBezTo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1" name="Freeform 149"/>
            <p:cNvSpPr>
              <a:spLocks/>
            </p:cNvSpPr>
            <p:nvPr/>
          </p:nvSpPr>
          <p:spPr bwMode="auto">
            <a:xfrm>
              <a:off x="8703" y="4077"/>
              <a:ext cx="617" cy="1122"/>
            </a:xfrm>
            <a:custGeom>
              <a:avLst/>
              <a:gdLst>
                <a:gd name="T0" fmla="*/ 177 w 261"/>
                <a:gd name="T1" fmla="*/ 5 h 474"/>
                <a:gd name="T2" fmla="*/ 210 w 261"/>
                <a:gd name="T3" fmla="*/ 30 h 474"/>
                <a:gd name="T4" fmla="*/ 221 w 261"/>
                <a:gd name="T5" fmla="*/ 385 h 474"/>
                <a:gd name="T6" fmla="*/ 213 w 261"/>
                <a:gd name="T7" fmla="*/ 396 h 474"/>
                <a:gd name="T8" fmla="*/ 9 w 261"/>
                <a:gd name="T9" fmla="*/ 402 h 474"/>
                <a:gd name="T10" fmla="*/ 9 w 261"/>
                <a:gd name="T11" fmla="*/ 243 h 474"/>
                <a:gd name="T12" fmla="*/ 8 w 261"/>
                <a:gd name="T13" fmla="*/ 121 h 474"/>
                <a:gd name="T14" fmla="*/ 41 w 261"/>
                <a:gd name="T15" fmla="*/ 78 h 474"/>
                <a:gd name="T16" fmla="*/ 177 w 261"/>
                <a:gd name="T17" fmla="*/ 5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1" h="474">
                  <a:moveTo>
                    <a:pt x="177" y="5"/>
                  </a:moveTo>
                  <a:cubicBezTo>
                    <a:pt x="177" y="5"/>
                    <a:pt x="184" y="0"/>
                    <a:pt x="210" y="30"/>
                  </a:cubicBezTo>
                  <a:cubicBezTo>
                    <a:pt x="240" y="64"/>
                    <a:pt x="261" y="237"/>
                    <a:pt x="221" y="385"/>
                  </a:cubicBezTo>
                  <a:cubicBezTo>
                    <a:pt x="220" y="389"/>
                    <a:pt x="217" y="393"/>
                    <a:pt x="213" y="396"/>
                  </a:cubicBezTo>
                  <a:cubicBezTo>
                    <a:pt x="191" y="414"/>
                    <a:pt x="106" y="474"/>
                    <a:pt x="9" y="402"/>
                  </a:cubicBezTo>
                  <a:cubicBezTo>
                    <a:pt x="9" y="243"/>
                    <a:pt x="9" y="243"/>
                    <a:pt x="9" y="243"/>
                  </a:cubicBezTo>
                  <a:cubicBezTo>
                    <a:pt x="9" y="243"/>
                    <a:pt x="0" y="147"/>
                    <a:pt x="8" y="121"/>
                  </a:cubicBezTo>
                  <a:cubicBezTo>
                    <a:pt x="13" y="108"/>
                    <a:pt x="20" y="92"/>
                    <a:pt x="41" y="78"/>
                  </a:cubicBezTo>
                  <a:lnTo>
                    <a:pt x="177" y="5"/>
                  </a:lnTo>
                  <a:close/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2" name="Freeform 150"/>
            <p:cNvSpPr>
              <a:spLocks/>
            </p:cNvSpPr>
            <p:nvPr/>
          </p:nvSpPr>
          <p:spPr bwMode="auto">
            <a:xfrm>
              <a:off x="8724" y="4683"/>
              <a:ext cx="476" cy="485"/>
            </a:xfrm>
            <a:custGeom>
              <a:avLst/>
              <a:gdLst>
                <a:gd name="T0" fmla="*/ 201 w 201"/>
                <a:gd name="T1" fmla="*/ 143 h 205"/>
                <a:gd name="T2" fmla="*/ 111 w 201"/>
                <a:gd name="T3" fmla="*/ 158 h 205"/>
                <a:gd name="T4" fmla="*/ 65 w 201"/>
                <a:gd name="T5" fmla="*/ 98 h 205"/>
                <a:gd name="T6" fmla="*/ 72 w 201"/>
                <a:gd name="T7" fmla="*/ 0 h 205"/>
                <a:gd name="T8" fmla="*/ 58 w 201"/>
                <a:gd name="T9" fmla="*/ 0 h 205"/>
                <a:gd name="T10" fmla="*/ 30 w 201"/>
                <a:gd name="T11" fmla="*/ 32 h 205"/>
                <a:gd name="T12" fmla="*/ 0 w 201"/>
                <a:gd name="T13" fmla="*/ 85 h 205"/>
                <a:gd name="T14" fmla="*/ 0 w 201"/>
                <a:gd name="T15" fmla="*/ 146 h 205"/>
                <a:gd name="T16" fmla="*/ 23 w 201"/>
                <a:gd name="T17" fmla="*/ 161 h 205"/>
                <a:gd name="T18" fmla="*/ 26 w 201"/>
                <a:gd name="T19" fmla="*/ 162 h 205"/>
                <a:gd name="T20" fmla="*/ 26 w 201"/>
                <a:gd name="T21" fmla="*/ 162 h 205"/>
                <a:gd name="T22" fmla="*/ 201 w 201"/>
                <a:gd name="T23" fmla="*/ 143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1" h="205">
                  <a:moveTo>
                    <a:pt x="201" y="143"/>
                  </a:moveTo>
                  <a:cubicBezTo>
                    <a:pt x="168" y="158"/>
                    <a:pt x="136" y="161"/>
                    <a:pt x="111" y="158"/>
                  </a:cubicBezTo>
                  <a:cubicBezTo>
                    <a:pt x="81" y="156"/>
                    <a:pt x="60" y="127"/>
                    <a:pt x="65" y="98"/>
                  </a:cubicBezTo>
                  <a:cubicBezTo>
                    <a:pt x="74" y="52"/>
                    <a:pt x="72" y="0"/>
                    <a:pt x="7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8" y="152"/>
                    <a:pt x="16" y="157"/>
                    <a:pt x="23" y="161"/>
                  </a:cubicBezTo>
                  <a:cubicBezTo>
                    <a:pt x="24" y="162"/>
                    <a:pt x="25" y="162"/>
                    <a:pt x="26" y="162"/>
                  </a:cubicBezTo>
                  <a:cubicBezTo>
                    <a:pt x="26" y="162"/>
                    <a:pt x="26" y="162"/>
                    <a:pt x="26" y="162"/>
                  </a:cubicBezTo>
                  <a:cubicBezTo>
                    <a:pt x="107" y="205"/>
                    <a:pt x="177" y="161"/>
                    <a:pt x="201" y="143"/>
                  </a:cubicBezTo>
                  <a:close/>
                </a:path>
              </a:pathLst>
            </a:custGeom>
            <a:solidFill>
              <a:srgbClr val="9B3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3" name="Freeform 151"/>
            <p:cNvSpPr>
              <a:spLocks/>
            </p:cNvSpPr>
            <p:nvPr/>
          </p:nvSpPr>
          <p:spPr bwMode="auto">
            <a:xfrm>
              <a:off x="8388" y="4508"/>
              <a:ext cx="42" cy="78"/>
            </a:xfrm>
            <a:custGeom>
              <a:avLst/>
              <a:gdLst>
                <a:gd name="T0" fmla="*/ 0 w 18"/>
                <a:gd name="T1" fmla="*/ 0 h 33"/>
                <a:gd name="T2" fmla="*/ 2 w 18"/>
                <a:gd name="T3" fmla="*/ 17 h 33"/>
                <a:gd name="T4" fmla="*/ 11 w 18"/>
                <a:gd name="T5" fmla="*/ 29 h 33"/>
                <a:gd name="T6" fmla="*/ 11 w 18"/>
                <a:gd name="T7" fmla="*/ 29 h 33"/>
                <a:gd name="T8" fmla="*/ 13 w 18"/>
                <a:gd name="T9" fmla="*/ 33 h 33"/>
                <a:gd name="T10" fmla="*/ 18 w 18"/>
                <a:gd name="T11" fmla="*/ 30 h 33"/>
                <a:gd name="T12" fmla="*/ 16 w 18"/>
                <a:gd name="T13" fmla="*/ 20 h 33"/>
                <a:gd name="T14" fmla="*/ 15 w 18"/>
                <a:gd name="T15" fmla="*/ 20 h 33"/>
                <a:gd name="T16" fmla="*/ 15 w 18"/>
                <a:gd name="T17" fmla="*/ 20 h 33"/>
                <a:gd name="T18" fmla="*/ 0 w 18"/>
                <a:gd name="T1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33">
                  <a:moveTo>
                    <a:pt x="0" y="0"/>
                  </a:moveTo>
                  <a:cubicBezTo>
                    <a:pt x="0" y="4"/>
                    <a:pt x="1" y="10"/>
                    <a:pt x="2" y="17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353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4" name="Freeform 152"/>
            <p:cNvSpPr>
              <a:spLocks/>
            </p:cNvSpPr>
            <p:nvPr/>
          </p:nvSpPr>
          <p:spPr bwMode="auto">
            <a:xfrm>
              <a:off x="8388" y="4473"/>
              <a:ext cx="38" cy="82"/>
            </a:xfrm>
            <a:custGeom>
              <a:avLst/>
              <a:gdLst>
                <a:gd name="T0" fmla="*/ 5 w 16"/>
                <a:gd name="T1" fmla="*/ 0 h 35"/>
                <a:gd name="T2" fmla="*/ 0 w 16"/>
                <a:gd name="T3" fmla="*/ 15 h 35"/>
                <a:gd name="T4" fmla="*/ 15 w 16"/>
                <a:gd name="T5" fmla="*/ 35 h 35"/>
                <a:gd name="T6" fmla="*/ 15 w 16"/>
                <a:gd name="T7" fmla="*/ 35 h 35"/>
                <a:gd name="T8" fmla="*/ 16 w 16"/>
                <a:gd name="T9" fmla="*/ 35 h 35"/>
                <a:gd name="T10" fmla="*/ 5 w 16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5">
                  <a:moveTo>
                    <a:pt x="5" y="0"/>
                  </a:moveTo>
                  <a:cubicBezTo>
                    <a:pt x="5" y="0"/>
                    <a:pt x="0" y="1"/>
                    <a:pt x="0" y="1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7A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5" name="Freeform 153"/>
            <p:cNvSpPr>
              <a:spLocks/>
            </p:cNvSpPr>
            <p:nvPr/>
          </p:nvSpPr>
          <p:spPr bwMode="auto">
            <a:xfrm>
              <a:off x="8393" y="4548"/>
              <a:ext cx="26" cy="41"/>
            </a:xfrm>
            <a:custGeom>
              <a:avLst/>
              <a:gdLst>
                <a:gd name="T0" fmla="*/ 0 w 11"/>
                <a:gd name="T1" fmla="*/ 0 h 17"/>
                <a:gd name="T2" fmla="*/ 0 w 11"/>
                <a:gd name="T3" fmla="*/ 0 h 17"/>
                <a:gd name="T4" fmla="*/ 9 w 11"/>
                <a:gd name="T5" fmla="*/ 17 h 17"/>
                <a:gd name="T6" fmla="*/ 11 w 11"/>
                <a:gd name="T7" fmla="*/ 16 h 17"/>
                <a:gd name="T8" fmla="*/ 9 w 11"/>
                <a:gd name="T9" fmla="*/ 12 h 17"/>
                <a:gd name="T10" fmla="*/ 9 w 11"/>
                <a:gd name="T11" fmla="*/ 12 h 17"/>
                <a:gd name="T12" fmla="*/ 0 w 11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9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6" name="Freeform 154"/>
            <p:cNvSpPr>
              <a:spLocks/>
            </p:cNvSpPr>
            <p:nvPr/>
          </p:nvSpPr>
          <p:spPr bwMode="auto">
            <a:xfrm>
              <a:off x="8255" y="4421"/>
              <a:ext cx="620" cy="697"/>
            </a:xfrm>
            <a:custGeom>
              <a:avLst/>
              <a:gdLst>
                <a:gd name="T0" fmla="*/ 261 w 262"/>
                <a:gd name="T1" fmla="*/ 111 h 295"/>
                <a:gd name="T2" fmla="*/ 185 w 262"/>
                <a:gd name="T3" fmla="*/ 114 h 295"/>
                <a:gd name="T4" fmla="*/ 187 w 262"/>
                <a:gd name="T5" fmla="*/ 162 h 295"/>
                <a:gd name="T6" fmla="*/ 179 w 262"/>
                <a:gd name="T7" fmla="*/ 166 h 295"/>
                <a:gd name="T8" fmla="*/ 93 w 262"/>
                <a:gd name="T9" fmla="*/ 105 h 295"/>
                <a:gd name="T10" fmla="*/ 71 w 262"/>
                <a:gd name="T11" fmla="*/ 29 h 295"/>
                <a:gd name="T12" fmla="*/ 67 w 262"/>
                <a:gd name="T13" fmla="*/ 66 h 295"/>
                <a:gd name="T14" fmla="*/ 35 w 262"/>
                <a:gd name="T15" fmla="*/ 24 h 295"/>
                <a:gd name="T16" fmla="*/ 23 w 262"/>
                <a:gd name="T17" fmla="*/ 25 h 295"/>
                <a:gd name="T18" fmla="*/ 67 w 262"/>
                <a:gd name="T19" fmla="*/ 124 h 295"/>
                <a:gd name="T20" fmla="*/ 183 w 262"/>
                <a:gd name="T21" fmla="*/ 250 h 295"/>
                <a:gd name="T22" fmla="*/ 261 w 262"/>
                <a:gd name="T23" fmla="*/ 111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2" h="295">
                  <a:moveTo>
                    <a:pt x="261" y="111"/>
                  </a:moveTo>
                  <a:cubicBezTo>
                    <a:pt x="230" y="124"/>
                    <a:pt x="202" y="122"/>
                    <a:pt x="185" y="114"/>
                  </a:cubicBezTo>
                  <a:cubicBezTo>
                    <a:pt x="185" y="134"/>
                    <a:pt x="186" y="151"/>
                    <a:pt x="187" y="162"/>
                  </a:cubicBezTo>
                  <a:cubicBezTo>
                    <a:pt x="187" y="166"/>
                    <a:pt x="183" y="168"/>
                    <a:pt x="179" y="166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5" y="58"/>
                    <a:pt x="71" y="29"/>
                  </a:cubicBezTo>
                  <a:cubicBezTo>
                    <a:pt x="47" y="0"/>
                    <a:pt x="67" y="66"/>
                    <a:pt x="67" y="66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2" y="20"/>
                    <a:pt x="25" y="20"/>
                    <a:pt x="23" y="25"/>
                  </a:cubicBezTo>
                  <a:cubicBezTo>
                    <a:pt x="13" y="42"/>
                    <a:pt x="0" y="82"/>
                    <a:pt x="67" y="124"/>
                  </a:cubicBezTo>
                  <a:cubicBezTo>
                    <a:pt x="67" y="124"/>
                    <a:pt x="110" y="203"/>
                    <a:pt x="183" y="250"/>
                  </a:cubicBezTo>
                  <a:cubicBezTo>
                    <a:pt x="252" y="295"/>
                    <a:pt x="262" y="111"/>
                    <a:pt x="261" y="111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7" name="Freeform 155"/>
            <p:cNvSpPr>
              <a:spLocks/>
            </p:cNvSpPr>
            <p:nvPr/>
          </p:nvSpPr>
          <p:spPr bwMode="auto">
            <a:xfrm>
              <a:off x="8442" y="4683"/>
              <a:ext cx="433" cy="435"/>
            </a:xfrm>
            <a:custGeom>
              <a:avLst/>
              <a:gdLst>
                <a:gd name="T0" fmla="*/ 182 w 183"/>
                <a:gd name="T1" fmla="*/ 0 h 184"/>
                <a:gd name="T2" fmla="*/ 165 w 183"/>
                <a:gd name="T3" fmla="*/ 6 h 184"/>
                <a:gd name="T4" fmla="*/ 89 w 183"/>
                <a:gd name="T5" fmla="*/ 118 h 184"/>
                <a:gd name="T6" fmla="*/ 0 w 183"/>
                <a:gd name="T7" fmla="*/ 32 h 184"/>
                <a:gd name="T8" fmla="*/ 104 w 183"/>
                <a:gd name="T9" fmla="*/ 139 h 184"/>
                <a:gd name="T10" fmla="*/ 182 w 183"/>
                <a:gd name="T1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3" h="184">
                  <a:moveTo>
                    <a:pt x="182" y="0"/>
                  </a:moveTo>
                  <a:cubicBezTo>
                    <a:pt x="176" y="3"/>
                    <a:pt x="170" y="4"/>
                    <a:pt x="165" y="6"/>
                  </a:cubicBezTo>
                  <a:cubicBezTo>
                    <a:pt x="159" y="55"/>
                    <a:pt x="141" y="151"/>
                    <a:pt x="89" y="118"/>
                  </a:cubicBezTo>
                  <a:cubicBezTo>
                    <a:pt x="50" y="93"/>
                    <a:pt x="20" y="58"/>
                    <a:pt x="0" y="32"/>
                  </a:cubicBezTo>
                  <a:cubicBezTo>
                    <a:pt x="17" y="58"/>
                    <a:pt x="53" y="107"/>
                    <a:pt x="104" y="139"/>
                  </a:cubicBezTo>
                  <a:cubicBezTo>
                    <a:pt x="173" y="184"/>
                    <a:pt x="183" y="0"/>
                    <a:pt x="182" y="0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8" name="Freeform 156"/>
            <p:cNvSpPr>
              <a:spLocks/>
            </p:cNvSpPr>
            <p:nvPr/>
          </p:nvSpPr>
          <p:spPr bwMode="auto">
            <a:xfrm>
              <a:off x="8852" y="4134"/>
              <a:ext cx="184" cy="107"/>
            </a:xfrm>
            <a:custGeom>
              <a:avLst/>
              <a:gdLst>
                <a:gd name="T0" fmla="*/ 76 w 78"/>
                <a:gd name="T1" fmla="*/ 7 h 45"/>
                <a:gd name="T2" fmla="*/ 73 w 78"/>
                <a:gd name="T3" fmla="*/ 0 h 45"/>
                <a:gd name="T4" fmla="*/ 17 w 78"/>
                <a:gd name="T5" fmla="*/ 11 h 45"/>
                <a:gd name="T6" fmla="*/ 0 w 78"/>
                <a:gd name="T7" fmla="*/ 43 h 45"/>
                <a:gd name="T8" fmla="*/ 72 w 78"/>
                <a:gd name="T9" fmla="*/ 22 h 45"/>
                <a:gd name="T10" fmla="*/ 76 w 78"/>
                <a:gd name="T11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45">
                  <a:moveTo>
                    <a:pt x="76" y="7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21" y="24"/>
                    <a:pt x="0" y="43"/>
                  </a:cubicBezTo>
                  <a:cubicBezTo>
                    <a:pt x="38" y="45"/>
                    <a:pt x="61" y="31"/>
                    <a:pt x="72" y="22"/>
                  </a:cubicBezTo>
                  <a:cubicBezTo>
                    <a:pt x="76" y="18"/>
                    <a:pt x="78" y="12"/>
                    <a:pt x="76" y="7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9" name="Freeform 157"/>
            <p:cNvSpPr>
              <a:spLocks/>
            </p:cNvSpPr>
            <p:nvPr/>
          </p:nvSpPr>
          <p:spPr bwMode="auto">
            <a:xfrm>
              <a:off x="8885" y="4134"/>
              <a:ext cx="144" cy="62"/>
            </a:xfrm>
            <a:custGeom>
              <a:avLst/>
              <a:gdLst>
                <a:gd name="T0" fmla="*/ 39 w 61"/>
                <a:gd name="T1" fmla="*/ 18 h 26"/>
                <a:gd name="T2" fmla="*/ 61 w 61"/>
                <a:gd name="T3" fmla="*/ 6 h 26"/>
                <a:gd name="T4" fmla="*/ 59 w 61"/>
                <a:gd name="T5" fmla="*/ 0 h 26"/>
                <a:gd name="T6" fmla="*/ 3 w 61"/>
                <a:gd name="T7" fmla="*/ 11 h 26"/>
                <a:gd name="T8" fmla="*/ 0 w 61"/>
                <a:gd name="T9" fmla="*/ 26 h 26"/>
                <a:gd name="T10" fmla="*/ 39 w 61"/>
                <a:gd name="T11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26">
                  <a:moveTo>
                    <a:pt x="39" y="18"/>
                  </a:moveTo>
                  <a:cubicBezTo>
                    <a:pt x="47" y="16"/>
                    <a:pt x="55" y="11"/>
                    <a:pt x="61" y="6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5" y="17"/>
                    <a:pt x="0" y="26"/>
                  </a:cubicBezTo>
                  <a:cubicBezTo>
                    <a:pt x="11" y="26"/>
                    <a:pt x="25" y="23"/>
                    <a:pt x="39" y="18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0" name="Freeform 158"/>
            <p:cNvSpPr>
              <a:spLocks/>
            </p:cNvSpPr>
            <p:nvPr/>
          </p:nvSpPr>
          <p:spPr bwMode="auto">
            <a:xfrm>
              <a:off x="8686" y="3590"/>
              <a:ext cx="464" cy="570"/>
            </a:xfrm>
            <a:custGeom>
              <a:avLst/>
              <a:gdLst>
                <a:gd name="T0" fmla="*/ 11 w 196"/>
                <a:gd name="T1" fmla="*/ 82 h 241"/>
                <a:gd name="T2" fmla="*/ 103 w 196"/>
                <a:gd name="T3" fmla="*/ 0 h 241"/>
                <a:gd name="T4" fmla="*/ 196 w 196"/>
                <a:gd name="T5" fmla="*/ 92 h 241"/>
                <a:gd name="T6" fmla="*/ 196 w 196"/>
                <a:gd name="T7" fmla="*/ 94 h 241"/>
                <a:gd name="T8" fmla="*/ 196 w 196"/>
                <a:gd name="T9" fmla="*/ 94 h 241"/>
                <a:gd name="T10" fmla="*/ 196 w 196"/>
                <a:gd name="T11" fmla="*/ 145 h 241"/>
                <a:gd name="T12" fmla="*/ 136 w 196"/>
                <a:gd name="T13" fmla="*/ 233 h 241"/>
                <a:gd name="T14" fmla="*/ 80 w 196"/>
                <a:gd name="T15" fmla="*/ 241 h 241"/>
                <a:gd name="T16" fmla="*/ 64 w 196"/>
                <a:gd name="T17" fmla="*/ 235 h 241"/>
                <a:gd name="T18" fmla="*/ 11 w 196"/>
                <a:gd name="T19" fmla="*/ 82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6" h="241">
                  <a:moveTo>
                    <a:pt x="11" y="82"/>
                  </a:moveTo>
                  <a:cubicBezTo>
                    <a:pt x="19" y="36"/>
                    <a:pt x="56" y="0"/>
                    <a:pt x="103" y="0"/>
                  </a:cubicBezTo>
                  <a:cubicBezTo>
                    <a:pt x="155" y="0"/>
                    <a:pt x="196" y="41"/>
                    <a:pt x="196" y="92"/>
                  </a:cubicBezTo>
                  <a:cubicBezTo>
                    <a:pt x="196" y="93"/>
                    <a:pt x="196" y="93"/>
                    <a:pt x="196" y="94"/>
                  </a:cubicBezTo>
                  <a:cubicBezTo>
                    <a:pt x="196" y="94"/>
                    <a:pt x="196" y="94"/>
                    <a:pt x="196" y="94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84"/>
                    <a:pt x="173" y="220"/>
                    <a:pt x="136" y="233"/>
                  </a:cubicBezTo>
                  <a:cubicBezTo>
                    <a:pt x="114" y="241"/>
                    <a:pt x="92" y="241"/>
                    <a:pt x="80" y="241"/>
                  </a:cubicBezTo>
                  <a:cubicBezTo>
                    <a:pt x="74" y="241"/>
                    <a:pt x="68" y="239"/>
                    <a:pt x="64" y="235"/>
                  </a:cubicBezTo>
                  <a:cubicBezTo>
                    <a:pt x="22" y="201"/>
                    <a:pt x="0" y="152"/>
                    <a:pt x="11" y="82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1" name="Freeform 159"/>
            <p:cNvSpPr>
              <a:spLocks/>
            </p:cNvSpPr>
            <p:nvPr/>
          </p:nvSpPr>
          <p:spPr bwMode="auto">
            <a:xfrm>
              <a:off x="8655" y="3562"/>
              <a:ext cx="557" cy="594"/>
            </a:xfrm>
            <a:custGeom>
              <a:avLst/>
              <a:gdLst>
                <a:gd name="T0" fmla="*/ 116 w 235"/>
                <a:gd name="T1" fmla="*/ 0 h 251"/>
                <a:gd name="T2" fmla="*/ 41 w 235"/>
                <a:gd name="T3" fmla="*/ 37 h 251"/>
                <a:gd name="T4" fmla="*/ 41 w 235"/>
                <a:gd name="T5" fmla="*/ 37 h 251"/>
                <a:gd name="T6" fmla="*/ 25 w 235"/>
                <a:gd name="T7" fmla="*/ 106 h 251"/>
                <a:gd name="T8" fmla="*/ 37 w 235"/>
                <a:gd name="T9" fmla="*/ 94 h 251"/>
                <a:gd name="T10" fmla="*/ 49 w 235"/>
                <a:gd name="T11" fmla="*/ 133 h 251"/>
                <a:gd name="T12" fmla="*/ 92 w 235"/>
                <a:gd name="T13" fmla="*/ 144 h 251"/>
                <a:gd name="T14" fmla="*/ 122 w 235"/>
                <a:gd name="T15" fmla="*/ 215 h 251"/>
                <a:gd name="T16" fmla="*/ 164 w 235"/>
                <a:gd name="T17" fmla="*/ 243 h 251"/>
                <a:gd name="T18" fmla="*/ 235 w 235"/>
                <a:gd name="T19" fmla="*/ 136 h 251"/>
                <a:gd name="T20" fmla="*/ 116 w 235"/>
                <a:gd name="T21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5" h="251">
                  <a:moveTo>
                    <a:pt x="116" y="0"/>
                  </a:moveTo>
                  <a:cubicBezTo>
                    <a:pt x="87" y="0"/>
                    <a:pt x="55" y="13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0" y="58"/>
                    <a:pt x="25" y="106"/>
                  </a:cubicBezTo>
                  <a:cubicBezTo>
                    <a:pt x="25" y="106"/>
                    <a:pt x="27" y="100"/>
                    <a:pt x="37" y="94"/>
                  </a:cubicBezTo>
                  <a:cubicBezTo>
                    <a:pt x="37" y="94"/>
                    <a:pt x="29" y="118"/>
                    <a:pt x="49" y="133"/>
                  </a:cubicBezTo>
                  <a:cubicBezTo>
                    <a:pt x="68" y="149"/>
                    <a:pt x="92" y="144"/>
                    <a:pt x="92" y="144"/>
                  </a:cubicBezTo>
                  <a:cubicBezTo>
                    <a:pt x="92" y="144"/>
                    <a:pt x="119" y="174"/>
                    <a:pt x="122" y="215"/>
                  </a:cubicBezTo>
                  <a:cubicBezTo>
                    <a:pt x="123" y="236"/>
                    <a:pt x="144" y="251"/>
                    <a:pt x="164" y="243"/>
                  </a:cubicBezTo>
                  <a:cubicBezTo>
                    <a:pt x="197" y="231"/>
                    <a:pt x="235" y="202"/>
                    <a:pt x="235" y="136"/>
                  </a:cubicBezTo>
                  <a:cubicBezTo>
                    <a:pt x="235" y="20"/>
                    <a:pt x="154" y="0"/>
                    <a:pt x="116" y="0"/>
                  </a:cubicBezTo>
                  <a:close/>
                </a:path>
              </a:pathLst>
            </a:custGeom>
            <a:solidFill>
              <a:srgbClr val="5D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2" name="Oval 160"/>
            <p:cNvSpPr>
              <a:spLocks noChangeArrowheads="1"/>
            </p:cNvSpPr>
            <p:nvPr/>
          </p:nvSpPr>
          <p:spPr bwMode="auto">
            <a:xfrm>
              <a:off x="8852" y="3893"/>
              <a:ext cx="99" cy="99"/>
            </a:xfrm>
            <a:prstGeom prst="ellipse">
              <a:avLst/>
            </a:pr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3" name="Freeform 161"/>
            <p:cNvSpPr>
              <a:spLocks/>
            </p:cNvSpPr>
            <p:nvPr/>
          </p:nvSpPr>
          <p:spPr bwMode="auto">
            <a:xfrm>
              <a:off x="8677" y="4302"/>
              <a:ext cx="227" cy="414"/>
            </a:xfrm>
            <a:custGeom>
              <a:avLst/>
              <a:gdLst>
                <a:gd name="T0" fmla="*/ 42 w 96"/>
                <a:gd name="T1" fmla="*/ 2 h 175"/>
                <a:gd name="T2" fmla="*/ 1 w 96"/>
                <a:gd name="T3" fmla="*/ 161 h 175"/>
                <a:gd name="T4" fmla="*/ 92 w 96"/>
                <a:gd name="T5" fmla="*/ 161 h 175"/>
                <a:gd name="T6" fmla="*/ 93 w 96"/>
                <a:gd name="T7" fmla="*/ 69 h 175"/>
                <a:gd name="T8" fmla="*/ 42 w 96"/>
                <a:gd name="T9" fmla="*/ 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175">
                  <a:moveTo>
                    <a:pt x="42" y="2"/>
                  </a:moveTo>
                  <a:cubicBezTo>
                    <a:pt x="8" y="0"/>
                    <a:pt x="0" y="95"/>
                    <a:pt x="1" y="161"/>
                  </a:cubicBezTo>
                  <a:cubicBezTo>
                    <a:pt x="18" y="171"/>
                    <a:pt x="58" y="175"/>
                    <a:pt x="92" y="161"/>
                  </a:cubicBezTo>
                  <a:cubicBezTo>
                    <a:pt x="96" y="123"/>
                    <a:pt x="93" y="88"/>
                    <a:pt x="93" y="69"/>
                  </a:cubicBezTo>
                  <a:cubicBezTo>
                    <a:pt x="93" y="11"/>
                    <a:pt x="57" y="3"/>
                    <a:pt x="42" y="2"/>
                  </a:cubicBezTo>
                  <a:close/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4" name="Freeform 162"/>
            <p:cNvSpPr>
              <a:spLocks/>
            </p:cNvSpPr>
            <p:nvPr/>
          </p:nvSpPr>
          <p:spPr bwMode="auto">
            <a:xfrm>
              <a:off x="8255" y="4480"/>
              <a:ext cx="159" cy="234"/>
            </a:xfrm>
            <a:custGeom>
              <a:avLst/>
              <a:gdLst>
                <a:gd name="T0" fmla="*/ 23 w 67"/>
                <a:gd name="T1" fmla="*/ 0 h 99"/>
                <a:gd name="T2" fmla="*/ 67 w 67"/>
                <a:gd name="T3" fmla="*/ 99 h 99"/>
                <a:gd name="T4" fmla="*/ 23 w 67"/>
                <a:gd name="T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99">
                  <a:moveTo>
                    <a:pt x="23" y="0"/>
                  </a:moveTo>
                  <a:cubicBezTo>
                    <a:pt x="13" y="17"/>
                    <a:pt x="0" y="57"/>
                    <a:pt x="67" y="99"/>
                  </a:cubicBezTo>
                  <a:cubicBezTo>
                    <a:pt x="8" y="6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5" name="Freeform 163"/>
            <p:cNvSpPr>
              <a:spLocks noEditPoints="1"/>
            </p:cNvSpPr>
            <p:nvPr/>
          </p:nvSpPr>
          <p:spPr bwMode="auto">
            <a:xfrm>
              <a:off x="8437" y="4227"/>
              <a:ext cx="112" cy="414"/>
            </a:xfrm>
            <a:custGeom>
              <a:avLst/>
              <a:gdLst>
                <a:gd name="T0" fmla="*/ 112 w 112"/>
                <a:gd name="T1" fmla="*/ 392 h 414"/>
                <a:gd name="T2" fmla="*/ 74 w 112"/>
                <a:gd name="T3" fmla="*/ 414 h 414"/>
                <a:gd name="T4" fmla="*/ 74 w 112"/>
                <a:gd name="T5" fmla="*/ 414 h 414"/>
                <a:gd name="T6" fmla="*/ 112 w 112"/>
                <a:gd name="T7" fmla="*/ 392 h 414"/>
                <a:gd name="T8" fmla="*/ 34 w 112"/>
                <a:gd name="T9" fmla="*/ 0 h 414"/>
                <a:gd name="T10" fmla="*/ 0 w 112"/>
                <a:gd name="T11" fmla="*/ 18 h 414"/>
                <a:gd name="T12" fmla="*/ 34 w 112"/>
                <a:gd name="T13" fmla="*/ 0 h 414"/>
                <a:gd name="T14" fmla="*/ 34 w 112"/>
                <a:gd name="T15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414">
                  <a:moveTo>
                    <a:pt x="112" y="392"/>
                  </a:moveTo>
                  <a:lnTo>
                    <a:pt x="74" y="414"/>
                  </a:lnTo>
                  <a:lnTo>
                    <a:pt x="74" y="414"/>
                  </a:lnTo>
                  <a:lnTo>
                    <a:pt x="112" y="392"/>
                  </a:lnTo>
                  <a:close/>
                  <a:moveTo>
                    <a:pt x="34" y="0"/>
                  </a:moveTo>
                  <a:lnTo>
                    <a:pt x="0" y="18"/>
                  </a:lnTo>
                  <a:lnTo>
                    <a:pt x="3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6" name="Freeform 164"/>
            <p:cNvSpPr>
              <a:spLocks noEditPoints="1"/>
            </p:cNvSpPr>
            <p:nvPr/>
          </p:nvSpPr>
          <p:spPr bwMode="auto">
            <a:xfrm>
              <a:off x="8437" y="4227"/>
              <a:ext cx="112" cy="414"/>
            </a:xfrm>
            <a:custGeom>
              <a:avLst/>
              <a:gdLst>
                <a:gd name="T0" fmla="*/ 112 w 112"/>
                <a:gd name="T1" fmla="*/ 392 h 414"/>
                <a:gd name="T2" fmla="*/ 74 w 112"/>
                <a:gd name="T3" fmla="*/ 414 h 414"/>
                <a:gd name="T4" fmla="*/ 74 w 112"/>
                <a:gd name="T5" fmla="*/ 414 h 414"/>
                <a:gd name="T6" fmla="*/ 112 w 112"/>
                <a:gd name="T7" fmla="*/ 392 h 414"/>
                <a:gd name="T8" fmla="*/ 34 w 112"/>
                <a:gd name="T9" fmla="*/ 0 h 414"/>
                <a:gd name="T10" fmla="*/ 0 w 112"/>
                <a:gd name="T11" fmla="*/ 18 h 414"/>
                <a:gd name="T12" fmla="*/ 34 w 112"/>
                <a:gd name="T13" fmla="*/ 0 h 414"/>
                <a:gd name="T14" fmla="*/ 34 w 112"/>
                <a:gd name="T15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414">
                  <a:moveTo>
                    <a:pt x="112" y="392"/>
                  </a:moveTo>
                  <a:lnTo>
                    <a:pt x="74" y="414"/>
                  </a:lnTo>
                  <a:lnTo>
                    <a:pt x="74" y="414"/>
                  </a:lnTo>
                  <a:lnTo>
                    <a:pt x="112" y="392"/>
                  </a:lnTo>
                  <a:moveTo>
                    <a:pt x="34" y="0"/>
                  </a:moveTo>
                  <a:lnTo>
                    <a:pt x="0" y="18"/>
                  </a:lnTo>
                  <a:lnTo>
                    <a:pt x="34" y="0"/>
                  </a:lnTo>
                  <a:lnTo>
                    <a:pt x="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7" name="Freeform 165"/>
            <p:cNvSpPr>
              <a:spLocks/>
            </p:cNvSpPr>
            <p:nvPr/>
          </p:nvSpPr>
          <p:spPr bwMode="auto">
            <a:xfrm>
              <a:off x="8437" y="4227"/>
              <a:ext cx="112" cy="414"/>
            </a:xfrm>
            <a:custGeom>
              <a:avLst/>
              <a:gdLst>
                <a:gd name="T0" fmla="*/ 34 w 112"/>
                <a:gd name="T1" fmla="*/ 0 h 414"/>
                <a:gd name="T2" fmla="*/ 0 w 112"/>
                <a:gd name="T3" fmla="*/ 18 h 414"/>
                <a:gd name="T4" fmla="*/ 74 w 112"/>
                <a:gd name="T5" fmla="*/ 414 h 414"/>
                <a:gd name="T6" fmla="*/ 112 w 112"/>
                <a:gd name="T7" fmla="*/ 392 h 414"/>
                <a:gd name="T8" fmla="*/ 34 w 112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414">
                  <a:moveTo>
                    <a:pt x="34" y="0"/>
                  </a:moveTo>
                  <a:lnTo>
                    <a:pt x="0" y="18"/>
                  </a:lnTo>
                  <a:lnTo>
                    <a:pt x="74" y="414"/>
                  </a:lnTo>
                  <a:lnTo>
                    <a:pt x="112" y="39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8" name="Freeform 166"/>
            <p:cNvSpPr>
              <a:spLocks/>
            </p:cNvSpPr>
            <p:nvPr/>
          </p:nvSpPr>
          <p:spPr bwMode="auto">
            <a:xfrm>
              <a:off x="8437" y="4227"/>
              <a:ext cx="112" cy="414"/>
            </a:xfrm>
            <a:custGeom>
              <a:avLst/>
              <a:gdLst>
                <a:gd name="T0" fmla="*/ 34 w 112"/>
                <a:gd name="T1" fmla="*/ 0 h 414"/>
                <a:gd name="T2" fmla="*/ 0 w 112"/>
                <a:gd name="T3" fmla="*/ 18 h 414"/>
                <a:gd name="T4" fmla="*/ 74 w 112"/>
                <a:gd name="T5" fmla="*/ 414 h 414"/>
                <a:gd name="T6" fmla="*/ 112 w 112"/>
                <a:gd name="T7" fmla="*/ 392 h 414"/>
                <a:gd name="T8" fmla="*/ 34 w 112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414">
                  <a:moveTo>
                    <a:pt x="34" y="0"/>
                  </a:moveTo>
                  <a:lnTo>
                    <a:pt x="0" y="18"/>
                  </a:lnTo>
                  <a:lnTo>
                    <a:pt x="74" y="414"/>
                  </a:lnTo>
                  <a:lnTo>
                    <a:pt x="112" y="392"/>
                  </a:lnTo>
                  <a:lnTo>
                    <a:pt x="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9" name="Freeform 167"/>
            <p:cNvSpPr>
              <a:spLocks noEditPoints="1"/>
            </p:cNvSpPr>
            <p:nvPr/>
          </p:nvSpPr>
          <p:spPr bwMode="auto">
            <a:xfrm>
              <a:off x="8492" y="4212"/>
              <a:ext cx="83" cy="395"/>
            </a:xfrm>
            <a:custGeom>
              <a:avLst/>
              <a:gdLst>
                <a:gd name="T0" fmla="*/ 83 w 83"/>
                <a:gd name="T1" fmla="*/ 393 h 395"/>
                <a:gd name="T2" fmla="*/ 76 w 83"/>
                <a:gd name="T3" fmla="*/ 395 h 395"/>
                <a:gd name="T4" fmla="*/ 76 w 83"/>
                <a:gd name="T5" fmla="*/ 395 h 395"/>
                <a:gd name="T6" fmla="*/ 83 w 83"/>
                <a:gd name="T7" fmla="*/ 393 h 395"/>
                <a:gd name="T8" fmla="*/ 7 w 83"/>
                <a:gd name="T9" fmla="*/ 0 h 395"/>
                <a:gd name="T10" fmla="*/ 0 w 83"/>
                <a:gd name="T11" fmla="*/ 3 h 395"/>
                <a:gd name="T12" fmla="*/ 7 w 83"/>
                <a:gd name="T13" fmla="*/ 0 h 395"/>
                <a:gd name="T14" fmla="*/ 7 w 83"/>
                <a:gd name="T15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395">
                  <a:moveTo>
                    <a:pt x="83" y="393"/>
                  </a:moveTo>
                  <a:lnTo>
                    <a:pt x="76" y="395"/>
                  </a:lnTo>
                  <a:lnTo>
                    <a:pt x="76" y="395"/>
                  </a:lnTo>
                  <a:lnTo>
                    <a:pt x="83" y="393"/>
                  </a:lnTo>
                  <a:close/>
                  <a:moveTo>
                    <a:pt x="7" y="0"/>
                  </a:moveTo>
                  <a:lnTo>
                    <a:pt x="0" y="3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0" name="Freeform 168"/>
            <p:cNvSpPr>
              <a:spLocks noEditPoints="1"/>
            </p:cNvSpPr>
            <p:nvPr/>
          </p:nvSpPr>
          <p:spPr bwMode="auto">
            <a:xfrm>
              <a:off x="8492" y="4212"/>
              <a:ext cx="83" cy="395"/>
            </a:xfrm>
            <a:custGeom>
              <a:avLst/>
              <a:gdLst>
                <a:gd name="T0" fmla="*/ 83 w 83"/>
                <a:gd name="T1" fmla="*/ 393 h 395"/>
                <a:gd name="T2" fmla="*/ 76 w 83"/>
                <a:gd name="T3" fmla="*/ 395 h 395"/>
                <a:gd name="T4" fmla="*/ 76 w 83"/>
                <a:gd name="T5" fmla="*/ 395 h 395"/>
                <a:gd name="T6" fmla="*/ 83 w 83"/>
                <a:gd name="T7" fmla="*/ 393 h 395"/>
                <a:gd name="T8" fmla="*/ 7 w 83"/>
                <a:gd name="T9" fmla="*/ 0 h 395"/>
                <a:gd name="T10" fmla="*/ 0 w 83"/>
                <a:gd name="T11" fmla="*/ 3 h 395"/>
                <a:gd name="T12" fmla="*/ 7 w 83"/>
                <a:gd name="T13" fmla="*/ 0 h 395"/>
                <a:gd name="T14" fmla="*/ 7 w 83"/>
                <a:gd name="T15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395">
                  <a:moveTo>
                    <a:pt x="83" y="393"/>
                  </a:moveTo>
                  <a:lnTo>
                    <a:pt x="76" y="395"/>
                  </a:lnTo>
                  <a:lnTo>
                    <a:pt x="76" y="395"/>
                  </a:lnTo>
                  <a:lnTo>
                    <a:pt x="83" y="393"/>
                  </a:lnTo>
                  <a:moveTo>
                    <a:pt x="7" y="0"/>
                  </a:moveTo>
                  <a:lnTo>
                    <a:pt x="0" y="3"/>
                  </a:lnTo>
                  <a:lnTo>
                    <a:pt x="7" y="0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169"/>
            <p:cNvSpPr>
              <a:spLocks/>
            </p:cNvSpPr>
            <p:nvPr/>
          </p:nvSpPr>
          <p:spPr bwMode="auto">
            <a:xfrm>
              <a:off x="8492" y="4212"/>
              <a:ext cx="95" cy="395"/>
            </a:xfrm>
            <a:custGeom>
              <a:avLst/>
              <a:gdLst>
                <a:gd name="T0" fmla="*/ 7 w 95"/>
                <a:gd name="T1" fmla="*/ 0 h 395"/>
                <a:gd name="T2" fmla="*/ 7 w 95"/>
                <a:gd name="T3" fmla="*/ 0 h 395"/>
                <a:gd name="T4" fmla="*/ 0 w 95"/>
                <a:gd name="T5" fmla="*/ 3 h 395"/>
                <a:gd name="T6" fmla="*/ 76 w 95"/>
                <a:gd name="T7" fmla="*/ 395 h 395"/>
                <a:gd name="T8" fmla="*/ 83 w 95"/>
                <a:gd name="T9" fmla="*/ 393 h 395"/>
                <a:gd name="T10" fmla="*/ 95 w 95"/>
                <a:gd name="T11" fmla="*/ 386 h 395"/>
                <a:gd name="T12" fmla="*/ 7 w 95"/>
                <a:gd name="T13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395">
                  <a:moveTo>
                    <a:pt x="7" y="0"/>
                  </a:moveTo>
                  <a:lnTo>
                    <a:pt x="7" y="0"/>
                  </a:lnTo>
                  <a:lnTo>
                    <a:pt x="0" y="3"/>
                  </a:lnTo>
                  <a:lnTo>
                    <a:pt x="76" y="395"/>
                  </a:lnTo>
                  <a:lnTo>
                    <a:pt x="83" y="393"/>
                  </a:lnTo>
                  <a:lnTo>
                    <a:pt x="95" y="38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2" name="Freeform 170"/>
            <p:cNvSpPr>
              <a:spLocks/>
            </p:cNvSpPr>
            <p:nvPr/>
          </p:nvSpPr>
          <p:spPr bwMode="auto">
            <a:xfrm>
              <a:off x="8492" y="4212"/>
              <a:ext cx="95" cy="395"/>
            </a:xfrm>
            <a:custGeom>
              <a:avLst/>
              <a:gdLst>
                <a:gd name="T0" fmla="*/ 7 w 95"/>
                <a:gd name="T1" fmla="*/ 0 h 395"/>
                <a:gd name="T2" fmla="*/ 7 w 95"/>
                <a:gd name="T3" fmla="*/ 0 h 395"/>
                <a:gd name="T4" fmla="*/ 0 w 95"/>
                <a:gd name="T5" fmla="*/ 3 h 395"/>
                <a:gd name="T6" fmla="*/ 76 w 95"/>
                <a:gd name="T7" fmla="*/ 395 h 395"/>
                <a:gd name="T8" fmla="*/ 83 w 95"/>
                <a:gd name="T9" fmla="*/ 393 h 395"/>
                <a:gd name="T10" fmla="*/ 95 w 95"/>
                <a:gd name="T11" fmla="*/ 386 h 395"/>
                <a:gd name="T12" fmla="*/ 7 w 95"/>
                <a:gd name="T13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395">
                  <a:moveTo>
                    <a:pt x="7" y="0"/>
                  </a:moveTo>
                  <a:lnTo>
                    <a:pt x="7" y="0"/>
                  </a:lnTo>
                  <a:lnTo>
                    <a:pt x="0" y="3"/>
                  </a:lnTo>
                  <a:lnTo>
                    <a:pt x="76" y="395"/>
                  </a:lnTo>
                  <a:lnTo>
                    <a:pt x="83" y="393"/>
                  </a:lnTo>
                  <a:lnTo>
                    <a:pt x="95" y="386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171"/>
            <p:cNvSpPr>
              <a:spLocks/>
            </p:cNvSpPr>
            <p:nvPr/>
          </p:nvSpPr>
          <p:spPr bwMode="auto">
            <a:xfrm>
              <a:off x="8182" y="3760"/>
              <a:ext cx="2" cy="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4" name="Freeform 172"/>
            <p:cNvSpPr>
              <a:spLocks/>
            </p:cNvSpPr>
            <p:nvPr/>
          </p:nvSpPr>
          <p:spPr bwMode="auto">
            <a:xfrm>
              <a:off x="7623" y="3413"/>
              <a:ext cx="561" cy="364"/>
            </a:xfrm>
            <a:custGeom>
              <a:avLst/>
              <a:gdLst>
                <a:gd name="T0" fmla="*/ 19 w 237"/>
                <a:gd name="T1" fmla="*/ 0 h 154"/>
                <a:gd name="T2" fmla="*/ 13 w 237"/>
                <a:gd name="T3" fmla="*/ 30 h 154"/>
                <a:gd name="T4" fmla="*/ 13 w 237"/>
                <a:gd name="T5" fmla="*/ 30 h 154"/>
                <a:gd name="T6" fmla="*/ 13 w 237"/>
                <a:gd name="T7" fmla="*/ 30 h 154"/>
                <a:gd name="T8" fmla="*/ 1 w 237"/>
                <a:gd name="T9" fmla="*/ 126 h 154"/>
                <a:gd name="T10" fmla="*/ 0 w 237"/>
                <a:gd name="T11" fmla="*/ 134 h 154"/>
                <a:gd name="T12" fmla="*/ 4 w 237"/>
                <a:gd name="T13" fmla="*/ 154 h 154"/>
                <a:gd name="T14" fmla="*/ 138 w 237"/>
                <a:gd name="T15" fmla="*/ 141 h 154"/>
                <a:gd name="T16" fmla="*/ 236 w 237"/>
                <a:gd name="T17" fmla="*/ 148 h 154"/>
                <a:gd name="T18" fmla="*/ 237 w 237"/>
                <a:gd name="T19" fmla="*/ 147 h 154"/>
                <a:gd name="T20" fmla="*/ 237 w 237"/>
                <a:gd name="T21" fmla="*/ 143 h 154"/>
                <a:gd name="T22" fmla="*/ 130 w 237"/>
                <a:gd name="T23" fmla="*/ 130 h 154"/>
                <a:gd name="T24" fmla="*/ 119 w 237"/>
                <a:gd name="T25" fmla="*/ 131 h 154"/>
                <a:gd name="T26" fmla="*/ 51 w 237"/>
                <a:gd name="T27" fmla="*/ 135 h 154"/>
                <a:gd name="T28" fmla="*/ 49 w 237"/>
                <a:gd name="T29" fmla="*/ 135 h 154"/>
                <a:gd name="T30" fmla="*/ 19 w 237"/>
                <a:gd name="T31" fmla="*/ 105 h 154"/>
                <a:gd name="T32" fmla="*/ 19 w 237"/>
                <a:gd name="T33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7" h="154">
                  <a:moveTo>
                    <a:pt x="19" y="0"/>
                  </a:move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5" y="108"/>
                    <a:pt x="1" y="126"/>
                  </a:cubicBezTo>
                  <a:cubicBezTo>
                    <a:pt x="1" y="129"/>
                    <a:pt x="0" y="131"/>
                    <a:pt x="0" y="134"/>
                  </a:cubicBezTo>
                  <a:cubicBezTo>
                    <a:pt x="0" y="141"/>
                    <a:pt x="2" y="148"/>
                    <a:pt x="4" y="154"/>
                  </a:cubicBezTo>
                  <a:cubicBezTo>
                    <a:pt x="47" y="145"/>
                    <a:pt x="92" y="141"/>
                    <a:pt x="138" y="141"/>
                  </a:cubicBezTo>
                  <a:cubicBezTo>
                    <a:pt x="171" y="141"/>
                    <a:pt x="204" y="143"/>
                    <a:pt x="236" y="148"/>
                  </a:cubicBezTo>
                  <a:cubicBezTo>
                    <a:pt x="236" y="147"/>
                    <a:pt x="236" y="147"/>
                    <a:pt x="237" y="147"/>
                  </a:cubicBezTo>
                  <a:cubicBezTo>
                    <a:pt x="237" y="145"/>
                    <a:pt x="237" y="144"/>
                    <a:pt x="237" y="143"/>
                  </a:cubicBezTo>
                  <a:cubicBezTo>
                    <a:pt x="237" y="143"/>
                    <a:pt x="179" y="130"/>
                    <a:pt x="130" y="130"/>
                  </a:cubicBezTo>
                  <a:cubicBezTo>
                    <a:pt x="126" y="130"/>
                    <a:pt x="123" y="130"/>
                    <a:pt x="119" y="131"/>
                  </a:cubicBezTo>
                  <a:cubicBezTo>
                    <a:pt x="94" y="132"/>
                    <a:pt x="70" y="133"/>
                    <a:pt x="51" y="135"/>
                  </a:cubicBezTo>
                  <a:cubicBezTo>
                    <a:pt x="50" y="135"/>
                    <a:pt x="49" y="135"/>
                    <a:pt x="49" y="135"/>
                  </a:cubicBezTo>
                  <a:cubicBezTo>
                    <a:pt x="33" y="135"/>
                    <a:pt x="19" y="122"/>
                    <a:pt x="19" y="105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6E24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5" name="Freeform 173"/>
            <p:cNvSpPr>
              <a:spLocks/>
            </p:cNvSpPr>
            <p:nvPr/>
          </p:nvSpPr>
          <p:spPr bwMode="auto">
            <a:xfrm>
              <a:off x="7633" y="3746"/>
              <a:ext cx="549" cy="31"/>
            </a:xfrm>
            <a:custGeom>
              <a:avLst/>
              <a:gdLst>
                <a:gd name="T0" fmla="*/ 134 w 232"/>
                <a:gd name="T1" fmla="*/ 0 h 13"/>
                <a:gd name="T2" fmla="*/ 0 w 232"/>
                <a:gd name="T3" fmla="*/ 13 h 13"/>
                <a:gd name="T4" fmla="*/ 0 w 232"/>
                <a:gd name="T5" fmla="*/ 13 h 13"/>
                <a:gd name="T6" fmla="*/ 134 w 232"/>
                <a:gd name="T7" fmla="*/ 0 h 13"/>
                <a:gd name="T8" fmla="*/ 232 w 232"/>
                <a:gd name="T9" fmla="*/ 7 h 13"/>
                <a:gd name="T10" fmla="*/ 232 w 232"/>
                <a:gd name="T11" fmla="*/ 7 h 13"/>
                <a:gd name="T12" fmla="*/ 232 w 232"/>
                <a:gd name="T13" fmla="*/ 7 h 13"/>
                <a:gd name="T14" fmla="*/ 134 w 232"/>
                <a:gd name="T1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13">
                  <a:moveTo>
                    <a:pt x="134" y="0"/>
                  </a:moveTo>
                  <a:cubicBezTo>
                    <a:pt x="88" y="0"/>
                    <a:pt x="43" y="4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3" y="4"/>
                    <a:pt x="88" y="0"/>
                    <a:pt x="134" y="0"/>
                  </a:cubicBezTo>
                  <a:cubicBezTo>
                    <a:pt x="167" y="0"/>
                    <a:pt x="200" y="2"/>
                    <a:pt x="232" y="7"/>
                  </a:cubicBezTo>
                  <a:cubicBezTo>
                    <a:pt x="232" y="7"/>
                    <a:pt x="232" y="7"/>
                    <a:pt x="232" y="7"/>
                  </a:cubicBezTo>
                  <a:cubicBezTo>
                    <a:pt x="232" y="7"/>
                    <a:pt x="232" y="7"/>
                    <a:pt x="232" y="7"/>
                  </a:cubicBezTo>
                  <a:cubicBezTo>
                    <a:pt x="200" y="2"/>
                    <a:pt x="167" y="0"/>
                    <a:pt x="134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6" name="Freeform 174"/>
            <p:cNvSpPr>
              <a:spLocks/>
            </p:cNvSpPr>
            <p:nvPr/>
          </p:nvSpPr>
          <p:spPr bwMode="auto">
            <a:xfrm>
              <a:off x="7853" y="3921"/>
              <a:ext cx="317" cy="220"/>
            </a:xfrm>
            <a:custGeom>
              <a:avLst/>
              <a:gdLst>
                <a:gd name="T0" fmla="*/ 48 w 134"/>
                <a:gd name="T1" fmla="*/ 0 h 93"/>
                <a:gd name="T2" fmla="*/ 7 w 134"/>
                <a:gd name="T3" fmla="*/ 4 h 93"/>
                <a:gd name="T4" fmla="*/ 3 w 134"/>
                <a:gd name="T5" fmla="*/ 13 h 93"/>
                <a:gd name="T6" fmla="*/ 80 w 134"/>
                <a:gd name="T7" fmla="*/ 91 h 93"/>
                <a:gd name="T8" fmla="*/ 84 w 134"/>
                <a:gd name="T9" fmla="*/ 93 h 93"/>
                <a:gd name="T10" fmla="*/ 134 w 134"/>
                <a:gd name="T11" fmla="*/ 93 h 93"/>
                <a:gd name="T12" fmla="*/ 134 w 134"/>
                <a:gd name="T13" fmla="*/ 93 h 93"/>
                <a:gd name="T14" fmla="*/ 129 w 134"/>
                <a:gd name="T15" fmla="*/ 91 h 93"/>
                <a:gd name="T16" fmla="*/ 50 w 134"/>
                <a:gd name="T17" fmla="*/ 4 h 93"/>
                <a:gd name="T18" fmla="*/ 48 w 134"/>
                <a:gd name="T1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93">
                  <a:moveTo>
                    <a:pt x="48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2" y="5"/>
                    <a:pt x="0" y="10"/>
                    <a:pt x="3" y="13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1" y="92"/>
                    <a:pt x="83" y="93"/>
                    <a:pt x="84" y="93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2" y="93"/>
                    <a:pt x="130" y="92"/>
                    <a:pt x="129" y="91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49" y="3"/>
                    <a:pt x="48" y="2"/>
                    <a:pt x="48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7" name="Freeform 175"/>
            <p:cNvSpPr>
              <a:spLocks/>
            </p:cNvSpPr>
            <p:nvPr/>
          </p:nvSpPr>
          <p:spPr bwMode="auto">
            <a:xfrm>
              <a:off x="7966" y="3812"/>
              <a:ext cx="379" cy="329"/>
            </a:xfrm>
            <a:custGeom>
              <a:avLst/>
              <a:gdLst>
                <a:gd name="T0" fmla="*/ 158 w 160"/>
                <a:gd name="T1" fmla="*/ 88 h 139"/>
                <a:gd name="T2" fmla="*/ 75 w 160"/>
                <a:gd name="T3" fmla="*/ 2 h 139"/>
                <a:gd name="T4" fmla="*/ 68 w 160"/>
                <a:gd name="T5" fmla="*/ 1 h 139"/>
                <a:gd name="T6" fmla="*/ 4 w 160"/>
                <a:gd name="T7" fmla="*/ 24 h 139"/>
                <a:gd name="T8" fmla="*/ 0 w 160"/>
                <a:gd name="T9" fmla="*/ 29 h 139"/>
                <a:gd name="T10" fmla="*/ 0 w 160"/>
                <a:gd name="T11" fmla="*/ 29 h 139"/>
                <a:gd name="T12" fmla="*/ 0 w 160"/>
                <a:gd name="T13" fmla="*/ 45 h 139"/>
                <a:gd name="T14" fmla="*/ 0 w 160"/>
                <a:gd name="T15" fmla="*/ 45 h 139"/>
                <a:gd name="T16" fmla="*/ 2 w 160"/>
                <a:gd name="T17" fmla="*/ 50 h 139"/>
                <a:gd name="T18" fmla="*/ 81 w 160"/>
                <a:gd name="T19" fmla="*/ 137 h 139"/>
                <a:gd name="T20" fmla="*/ 88 w 160"/>
                <a:gd name="T21" fmla="*/ 139 h 139"/>
                <a:gd name="T22" fmla="*/ 156 w 160"/>
                <a:gd name="T23" fmla="*/ 114 h 139"/>
                <a:gd name="T24" fmla="*/ 160 w 160"/>
                <a:gd name="T25" fmla="*/ 107 h 139"/>
                <a:gd name="T26" fmla="*/ 160 w 160"/>
                <a:gd name="T27" fmla="*/ 93 h 139"/>
                <a:gd name="T28" fmla="*/ 158 w 160"/>
                <a:gd name="T29" fmla="*/ 8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139">
                  <a:moveTo>
                    <a:pt x="158" y="88"/>
                  </a:moveTo>
                  <a:cubicBezTo>
                    <a:pt x="75" y="2"/>
                    <a:pt x="75" y="2"/>
                    <a:pt x="75" y="2"/>
                  </a:cubicBezTo>
                  <a:cubicBezTo>
                    <a:pt x="73" y="0"/>
                    <a:pt x="71" y="0"/>
                    <a:pt x="68" y="1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5"/>
                    <a:pt x="0" y="27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7"/>
                    <a:pt x="0" y="48"/>
                    <a:pt x="2" y="50"/>
                  </a:cubicBezTo>
                  <a:cubicBezTo>
                    <a:pt x="81" y="137"/>
                    <a:pt x="81" y="137"/>
                    <a:pt x="81" y="137"/>
                  </a:cubicBezTo>
                  <a:cubicBezTo>
                    <a:pt x="83" y="139"/>
                    <a:pt x="86" y="139"/>
                    <a:pt x="88" y="139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9" y="113"/>
                    <a:pt x="160" y="110"/>
                    <a:pt x="160" y="107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1"/>
                    <a:pt x="160" y="90"/>
                    <a:pt x="158" y="88"/>
                  </a:cubicBezTo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8" name="Freeform 176"/>
            <p:cNvSpPr>
              <a:spLocks/>
            </p:cNvSpPr>
            <p:nvPr/>
          </p:nvSpPr>
          <p:spPr bwMode="auto">
            <a:xfrm>
              <a:off x="7962" y="3812"/>
              <a:ext cx="388" cy="296"/>
            </a:xfrm>
            <a:custGeom>
              <a:avLst/>
              <a:gdLst>
                <a:gd name="T0" fmla="*/ 6 w 164"/>
                <a:gd name="T1" fmla="*/ 24 h 125"/>
                <a:gd name="T2" fmla="*/ 70 w 164"/>
                <a:gd name="T3" fmla="*/ 1 h 125"/>
                <a:gd name="T4" fmla="*/ 77 w 164"/>
                <a:gd name="T5" fmla="*/ 2 h 125"/>
                <a:gd name="T6" fmla="*/ 160 w 164"/>
                <a:gd name="T7" fmla="*/ 88 h 125"/>
                <a:gd name="T8" fmla="*/ 158 w 164"/>
                <a:gd name="T9" fmla="*/ 99 h 125"/>
                <a:gd name="T10" fmla="*/ 90 w 164"/>
                <a:gd name="T11" fmla="*/ 124 h 125"/>
                <a:gd name="T12" fmla="*/ 83 w 164"/>
                <a:gd name="T13" fmla="*/ 122 h 125"/>
                <a:gd name="T14" fmla="*/ 4 w 164"/>
                <a:gd name="T15" fmla="*/ 35 h 125"/>
                <a:gd name="T16" fmla="*/ 6 w 164"/>
                <a:gd name="T17" fmla="*/ 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4" h="125">
                  <a:moveTo>
                    <a:pt x="6" y="24"/>
                  </a:moveTo>
                  <a:cubicBezTo>
                    <a:pt x="70" y="1"/>
                    <a:pt x="70" y="1"/>
                    <a:pt x="70" y="1"/>
                  </a:cubicBezTo>
                  <a:cubicBezTo>
                    <a:pt x="73" y="0"/>
                    <a:pt x="75" y="0"/>
                    <a:pt x="77" y="2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4" y="92"/>
                    <a:pt x="162" y="98"/>
                    <a:pt x="158" y="99"/>
                  </a:cubicBezTo>
                  <a:cubicBezTo>
                    <a:pt x="90" y="124"/>
                    <a:pt x="90" y="124"/>
                    <a:pt x="90" y="124"/>
                  </a:cubicBezTo>
                  <a:cubicBezTo>
                    <a:pt x="88" y="125"/>
                    <a:pt x="85" y="124"/>
                    <a:pt x="83" y="122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31"/>
                    <a:pt x="2" y="26"/>
                    <a:pt x="6" y="24"/>
                  </a:cubicBezTo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9" name="Freeform 177"/>
            <p:cNvSpPr>
              <a:spLocks/>
            </p:cNvSpPr>
            <p:nvPr/>
          </p:nvSpPr>
          <p:spPr bwMode="auto">
            <a:xfrm>
              <a:off x="7988" y="3831"/>
              <a:ext cx="336" cy="251"/>
            </a:xfrm>
            <a:custGeom>
              <a:avLst/>
              <a:gdLst>
                <a:gd name="T0" fmla="*/ 7 w 142"/>
                <a:gd name="T1" fmla="*/ 18 h 106"/>
                <a:gd name="T2" fmla="*/ 56 w 142"/>
                <a:gd name="T3" fmla="*/ 0 h 106"/>
                <a:gd name="T4" fmla="*/ 62 w 142"/>
                <a:gd name="T5" fmla="*/ 2 h 106"/>
                <a:gd name="T6" fmla="*/ 136 w 142"/>
                <a:gd name="T7" fmla="*/ 78 h 106"/>
                <a:gd name="T8" fmla="*/ 134 w 142"/>
                <a:gd name="T9" fmla="*/ 86 h 106"/>
                <a:gd name="T10" fmla="*/ 82 w 142"/>
                <a:gd name="T11" fmla="*/ 105 h 106"/>
                <a:gd name="T12" fmla="*/ 76 w 142"/>
                <a:gd name="T13" fmla="*/ 104 h 106"/>
                <a:gd name="T14" fmla="*/ 4 w 142"/>
                <a:gd name="T15" fmla="*/ 27 h 106"/>
                <a:gd name="T16" fmla="*/ 7 w 142"/>
                <a:gd name="T17" fmla="*/ 1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06">
                  <a:moveTo>
                    <a:pt x="7" y="18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8" y="0"/>
                    <a:pt x="60" y="0"/>
                    <a:pt x="62" y="2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42" y="83"/>
                    <a:pt x="139" y="84"/>
                    <a:pt x="134" y="8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0" y="106"/>
                    <a:pt x="77" y="105"/>
                    <a:pt x="76" y="104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0" y="23"/>
                    <a:pt x="0" y="20"/>
                    <a:pt x="7" y="18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0" name="Freeform 178"/>
            <p:cNvSpPr>
              <a:spLocks/>
            </p:cNvSpPr>
            <p:nvPr/>
          </p:nvSpPr>
          <p:spPr bwMode="auto">
            <a:xfrm>
              <a:off x="7966" y="3881"/>
              <a:ext cx="379" cy="260"/>
            </a:xfrm>
            <a:custGeom>
              <a:avLst/>
              <a:gdLst>
                <a:gd name="T0" fmla="*/ 156 w 160"/>
                <a:gd name="T1" fmla="*/ 70 h 110"/>
                <a:gd name="T2" fmla="*/ 88 w 160"/>
                <a:gd name="T3" fmla="*/ 95 h 110"/>
                <a:gd name="T4" fmla="*/ 81 w 160"/>
                <a:gd name="T5" fmla="*/ 93 h 110"/>
                <a:gd name="T6" fmla="*/ 2 w 160"/>
                <a:gd name="T7" fmla="*/ 6 h 110"/>
                <a:gd name="T8" fmla="*/ 0 w 160"/>
                <a:gd name="T9" fmla="*/ 0 h 110"/>
                <a:gd name="T10" fmla="*/ 0 w 160"/>
                <a:gd name="T11" fmla="*/ 0 h 110"/>
                <a:gd name="T12" fmla="*/ 0 w 160"/>
                <a:gd name="T13" fmla="*/ 16 h 110"/>
                <a:gd name="T14" fmla="*/ 0 w 160"/>
                <a:gd name="T15" fmla="*/ 16 h 110"/>
                <a:gd name="T16" fmla="*/ 2 w 160"/>
                <a:gd name="T17" fmla="*/ 21 h 110"/>
                <a:gd name="T18" fmla="*/ 81 w 160"/>
                <a:gd name="T19" fmla="*/ 108 h 110"/>
                <a:gd name="T20" fmla="*/ 88 w 160"/>
                <a:gd name="T21" fmla="*/ 110 h 110"/>
                <a:gd name="T22" fmla="*/ 156 w 160"/>
                <a:gd name="T23" fmla="*/ 85 h 110"/>
                <a:gd name="T24" fmla="*/ 160 w 160"/>
                <a:gd name="T25" fmla="*/ 78 h 110"/>
                <a:gd name="T26" fmla="*/ 160 w 160"/>
                <a:gd name="T27" fmla="*/ 64 h 110"/>
                <a:gd name="T28" fmla="*/ 156 w 160"/>
                <a:gd name="T29" fmla="*/ 7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110">
                  <a:moveTo>
                    <a:pt x="156" y="70"/>
                  </a:moveTo>
                  <a:cubicBezTo>
                    <a:pt x="88" y="95"/>
                    <a:pt x="88" y="95"/>
                    <a:pt x="88" y="95"/>
                  </a:cubicBezTo>
                  <a:cubicBezTo>
                    <a:pt x="86" y="96"/>
                    <a:pt x="83" y="95"/>
                    <a:pt x="81" y="9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0" y="19"/>
                    <a:pt x="2" y="21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3" y="110"/>
                    <a:pt x="86" y="110"/>
                    <a:pt x="88" y="110"/>
                  </a:cubicBezTo>
                  <a:cubicBezTo>
                    <a:pt x="156" y="85"/>
                    <a:pt x="156" y="85"/>
                    <a:pt x="156" y="85"/>
                  </a:cubicBezTo>
                  <a:cubicBezTo>
                    <a:pt x="159" y="84"/>
                    <a:pt x="160" y="81"/>
                    <a:pt x="160" y="78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160" y="67"/>
                    <a:pt x="159" y="69"/>
                    <a:pt x="156" y="70"/>
                  </a:cubicBezTo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1" name="Freeform 179"/>
            <p:cNvSpPr>
              <a:spLocks noEditPoints="1"/>
            </p:cNvSpPr>
            <p:nvPr/>
          </p:nvSpPr>
          <p:spPr bwMode="auto">
            <a:xfrm>
              <a:off x="8045" y="3860"/>
              <a:ext cx="210" cy="99"/>
            </a:xfrm>
            <a:custGeom>
              <a:avLst/>
              <a:gdLst>
                <a:gd name="T0" fmla="*/ 208 w 210"/>
                <a:gd name="T1" fmla="*/ 97 h 99"/>
                <a:gd name="T2" fmla="*/ 210 w 210"/>
                <a:gd name="T3" fmla="*/ 99 h 99"/>
                <a:gd name="T4" fmla="*/ 210 w 210"/>
                <a:gd name="T5" fmla="*/ 99 h 99"/>
                <a:gd name="T6" fmla="*/ 208 w 210"/>
                <a:gd name="T7" fmla="*/ 97 h 99"/>
                <a:gd name="T8" fmla="*/ 0 w 210"/>
                <a:gd name="T9" fmla="*/ 0 h 99"/>
                <a:gd name="T10" fmla="*/ 0 w 210"/>
                <a:gd name="T11" fmla="*/ 0 h 99"/>
                <a:gd name="T12" fmla="*/ 0 w 210"/>
                <a:gd name="T13" fmla="*/ 0 h 99"/>
                <a:gd name="T14" fmla="*/ 0 w 210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0" h="99">
                  <a:moveTo>
                    <a:pt x="208" y="97"/>
                  </a:moveTo>
                  <a:lnTo>
                    <a:pt x="210" y="99"/>
                  </a:lnTo>
                  <a:lnTo>
                    <a:pt x="210" y="99"/>
                  </a:lnTo>
                  <a:lnTo>
                    <a:pt x="208" y="97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2" name="Freeform 180"/>
            <p:cNvSpPr>
              <a:spLocks noEditPoints="1"/>
            </p:cNvSpPr>
            <p:nvPr/>
          </p:nvSpPr>
          <p:spPr bwMode="auto">
            <a:xfrm>
              <a:off x="8045" y="3860"/>
              <a:ext cx="210" cy="99"/>
            </a:xfrm>
            <a:custGeom>
              <a:avLst/>
              <a:gdLst>
                <a:gd name="T0" fmla="*/ 208 w 210"/>
                <a:gd name="T1" fmla="*/ 97 h 99"/>
                <a:gd name="T2" fmla="*/ 210 w 210"/>
                <a:gd name="T3" fmla="*/ 99 h 99"/>
                <a:gd name="T4" fmla="*/ 210 w 210"/>
                <a:gd name="T5" fmla="*/ 99 h 99"/>
                <a:gd name="T6" fmla="*/ 208 w 210"/>
                <a:gd name="T7" fmla="*/ 97 h 99"/>
                <a:gd name="T8" fmla="*/ 0 w 210"/>
                <a:gd name="T9" fmla="*/ 0 h 99"/>
                <a:gd name="T10" fmla="*/ 0 w 210"/>
                <a:gd name="T11" fmla="*/ 0 h 99"/>
                <a:gd name="T12" fmla="*/ 0 w 210"/>
                <a:gd name="T13" fmla="*/ 0 h 99"/>
                <a:gd name="T14" fmla="*/ 0 w 210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0" h="99">
                  <a:moveTo>
                    <a:pt x="208" y="97"/>
                  </a:moveTo>
                  <a:lnTo>
                    <a:pt x="210" y="99"/>
                  </a:lnTo>
                  <a:lnTo>
                    <a:pt x="210" y="99"/>
                  </a:lnTo>
                  <a:lnTo>
                    <a:pt x="208" y="97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3" name="Freeform 181"/>
            <p:cNvSpPr>
              <a:spLocks/>
            </p:cNvSpPr>
            <p:nvPr/>
          </p:nvSpPr>
          <p:spPr bwMode="auto">
            <a:xfrm>
              <a:off x="8030" y="3860"/>
              <a:ext cx="225" cy="99"/>
            </a:xfrm>
            <a:custGeom>
              <a:avLst/>
              <a:gdLst>
                <a:gd name="T0" fmla="*/ 15 w 225"/>
                <a:gd name="T1" fmla="*/ 0 h 99"/>
                <a:gd name="T2" fmla="*/ 15 w 225"/>
                <a:gd name="T3" fmla="*/ 0 h 99"/>
                <a:gd name="T4" fmla="*/ 0 w 225"/>
                <a:gd name="T5" fmla="*/ 5 h 99"/>
                <a:gd name="T6" fmla="*/ 225 w 225"/>
                <a:gd name="T7" fmla="*/ 99 h 99"/>
                <a:gd name="T8" fmla="*/ 223 w 225"/>
                <a:gd name="T9" fmla="*/ 97 h 99"/>
                <a:gd name="T10" fmla="*/ 209 w 225"/>
                <a:gd name="T11" fmla="*/ 83 h 99"/>
                <a:gd name="T12" fmla="*/ 15 w 225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5" h="99">
                  <a:moveTo>
                    <a:pt x="15" y="0"/>
                  </a:moveTo>
                  <a:lnTo>
                    <a:pt x="15" y="0"/>
                  </a:lnTo>
                  <a:lnTo>
                    <a:pt x="0" y="5"/>
                  </a:lnTo>
                  <a:lnTo>
                    <a:pt x="225" y="99"/>
                  </a:lnTo>
                  <a:lnTo>
                    <a:pt x="223" y="97"/>
                  </a:lnTo>
                  <a:lnTo>
                    <a:pt x="209" y="83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4" name="Freeform 182"/>
            <p:cNvSpPr>
              <a:spLocks/>
            </p:cNvSpPr>
            <p:nvPr/>
          </p:nvSpPr>
          <p:spPr bwMode="auto">
            <a:xfrm>
              <a:off x="8030" y="3860"/>
              <a:ext cx="225" cy="99"/>
            </a:xfrm>
            <a:custGeom>
              <a:avLst/>
              <a:gdLst>
                <a:gd name="T0" fmla="*/ 15 w 225"/>
                <a:gd name="T1" fmla="*/ 0 h 99"/>
                <a:gd name="T2" fmla="*/ 15 w 225"/>
                <a:gd name="T3" fmla="*/ 0 h 99"/>
                <a:gd name="T4" fmla="*/ 0 w 225"/>
                <a:gd name="T5" fmla="*/ 5 h 99"/>
                <a:gd name="T6" fmla="*/ 225 w 225"/>
                <a:gd name="T7" fmla="*/ 99 h 99"/>
                <a:gd name="T8" fmla="*/ 223 w 225"/>
                <a:gd name="T9" fmla="*/ 97 h 99"/>
                <a:gd name="T10" fmla="*/ 209 w 225"/>
                <a:gd name="T11" fmla="*/ 83 h 99"/>
                <a:gd name="T12" fmla="*/ 15 w 225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5" h="99">
                  <a:moveTo>
                    <a:pt x="15" y="0"/>
                  </a:moveTo>
                  <a:lnTo>
                    <a:pt x="15" y="0"/>
                  </a:lnTo>
                  <a:lnTo>
                    <a:pt x="0" y="5"/>
                  </a:lnTo>
                  <a:lnTo>
                    <a:pt x="225" y="99"/>
                  </a:lnTo>
                  <a:lnTo>
                    <a:pt x="223" y="97"/>
                  </a:lnTo>
                  <a:lnTo>
                    <a:pt x="209" y="83"/>
                  </a:lnTo>
                  <a:lnTo>
                    <a:pt x="1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5" name="Freeform 183"/>
            <p:cNvSpPr>
              <a:spLocks/>
            </p:cNvSpPr>
            <p:nvPr/>
          </p:nvSpPr>
          <p:spPr bwMode="auto">
            <a:xfrm>
              <a:off x="7990" y="3874"/>
              <a:ext cx="14" cy="9"/>
            </a:xfrm>
            <a:custGeom>
              <a:avLst/>
              <a:gdLst>
                <a:gd name="T0" fmla="*/ 6 w 6"/>
                <a:gd name="T1" fmla="*/ 0 h 4"/>
                <a:gd name="T2" fmla="*/ 6 w 6"/>
                <a:gd name="T3" fmla="*/ 0 h 4"/>
                <a:gd name="T4" fmla="*/ 0 w 6"/>
                <a:gd name="T5" fmla="*/ 4 h 4"/>
                <a:gd name="T6" fmla="*/ 6 w 6"/>
                <a:gd name="T7" fmla="*/ 0 h 4"/>
                <a:gd name="T8" fmla="*/ 6 w 6"/>
                <a:gd name="T9" fmla="*/ 0 h 4"/>
                <a:gd name="T10" fmla="*/ 6 w 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3"/>
                    <a:pt x="0" y="4"/>
                  </a:cubicBezTo>
                  <a:cubicBezTo>
                    <a:pt x="0" y="3"/>
                    <a:pt x="2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696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6" name="Freeform 184"/>
            <p:cNvSpPr>
              <a:spLocks/>
            </p:cNvSpPr>
            <p:nvPr/>
          </p:nvSpPr>
          <p:spPr bwMode="auto">
            <a:xfrm>
              <a:off x="7990" y="3874"/>
              <a:ext cx="327" cy="163"/>
            </a:xfrm>
            <a:custGeom>
              <a:avLst/>
              <a:gdLst>
                <a:gd name="T0" fmla="*/ 6 w 138"/>
                <a:gd name="T1" fmla="*/ 0 h 69"/>
                <a:gd name="T2" fmla="*/ 6 w 138"/>
                <a:gd name="T3" fmla="*/ 0 h 69"/>
                <a:gd name="T4" fmla="*/ 0 w 138"/>
                <a:gd name="T5" fmla="*/ 4 h 69"/>
                <a:gd name="T6" fmla="*/ 3 w 138"/>
                <a:gd name="T7" fmla="*/ 9 h 69"/>
                <a:gd name="T8" fmla="*/ 15 w 138"/>
                <a:gd name="T9" fmla="*/ 21 h 69"/>
                <a:gd name="T10" fmla="*/ 131 w 138"/>
                <a:gd name="T11" fmla="*/ 69 h 69"/>
                <a:gd name="T12" fmla="*/ 133 w 138"/>
                <a:gd name="T13" fmla="*/ 68 h 69"/>
                <a:gd name="T14" fmla="*/ 138 w 138"/>
                <a:gd name="T15" fmla="*/ 64 h 69"/>
                <a:gd name="T16" fmla="*/ 135 w 138"/>
                <a:gd name="T17" fmla="*/ 60 h 69"/>
                <a:gd name="T18" fmla="*/ 135 w 138"/>
                <a:gd name="T19" fmla="*/ 60 h 69"/>
                <a:gd name="T20" fmla="*/ 126 w 138"/>
                <a:gd name="T21" fmla="*/ 50 h 69"/>
                <a:gd name="T22" fmla="*/ 6 w 138"/>
                <a:gd name="T2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8" h="69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3"/>
                    <a:pt x="0" y="4"/>
                  </a:cubicBezTo>
                  <a:cubicBezTo>
                    <a:pt x="0" y="5"/>
                    <a:pt x="1" y="7"/>
                    <a:pt x="3" y="9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3" y="68"/>
                    <a:pt x="133" y="68"/>
                    <a:pt x="133" y="68"/>
                  </a:cubicBezTo>
                  <a:cubicBezTo>
                    <a:pt x="136" y="67"/>
                    <a:pt x="138" y="66"/>
                    <a:pt x="138" y="64"/>
                  </a:cubicBezTo>
                  <a:cubicBezTo>
                    <a:pt x="138" y="63"/>
                    <a:pt x="137" y="62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7" name="Freeform 185"/>
            <p:cNvSpPr>
              <a:spLocks/>
            </p:cNvSpPr>
            <p:nvPr/>
          </p:nvSpPr>
          <p:spPr bwMode="auto">
            <a:xfrm>
              <a:off x="6416" y="3427"/>
              <a:ext cx="59" cy="76"/>
            </a:xfrm>
            <a:custGeom>
              <a:avLst/>
              <a:gdLst>
                <a:gd name="T0" fmla="*/ 19 w 25"/>
                <a:gd name="T1" fmla="*/ 0 h 32"/>
                <a:gd name="T2" fmla="*/ 13 w 25"/>
                <a:gd name="T3" fmla="*/ 2 h 32"/>
                <a:gd name="T4" fmla="*/ 0 w 25"/>
                <a:gd name="T5" fmla="*/ 23 h 32"/>
                <a:gd name="T6" fmla="*/ 7 w 25"/>
                <a:gd name="T7" fmla="*/ 32 h 32"/>
                <a:gd name="T8" fmla="*/ 13 w 25"/>
                <a:gd name="T9" fmla="*/ 31 h 32"/>
                <a:gd name="T10" fmla="*/ 13 w 25"/>
                <a:gd name="T11" fmla="*/ 31 h 32"/>
                <a:gd name="T12" fmla="*/ 13 w 25"/>
                <a:gd name="T13" fmla="*/ 31 h 32"/>
                <a:gd name="T14" fmla="*/ 25 w 25"/>
                <a:gd name="T15" fmla="*/ 9 h 32"/>
                <a:gd name="T16" fmla="*/ 19 w 25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2">
                  <a:moveTo>
                    <a:pt x="19" y="0"/>
                  </a:moveTo>
                  <a:cubicBezTo>
                    <a:pt x="17" y="0"/>
                    <a:pt x="15" y="1"/>
                    <a:pt x="13" y="2"/>
                  </a:cubicBezTo>
                  <a:cubicBezTo>
                    <a:pt x="6" y="6"/>
                    <a:pt x="0" y="15"/>
                    <a:pt x="0" y="23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9" y="32"/>
                    <a:pt x="11" y="32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20" y="27"/>
                    <a:pt x="25" y="17"/>
                    <a:pt x="25" y="9"/>
                  </a:cubicBezTo>
                  <a:cubicBezTo>
                    <a:pt x="25" y="3"/>
                    <a:pt x="23" y="0"/>
                    <a:pt x="19" y="0"/>
                  </a:cubicBezTo>
                </a:path>
              </a:pathLst>
            </a:custGeom>
            <a:solidFill>
              <a:srgbClr val="3F5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8" name="Freeform 186"/>
            <p:cNvSpPr>
              <a:spLocks/>
            </p:cNvSpPr>
            <p:nvPr/>
          </p:nvSpPr>
          <p:spPr bwMode="auto">
            <a:xfrm>
              <a:off x="6411" y="3495"/>
              <a:ext cx="71" cy="67"/>
            </a:xfrm>
            <a:custGeom>
              <a:avLst/>
              <a:gdLst>
                <a:gd name="T0" fmla="*/ 22 w 30"/>
                <a:gd name="T1" fmla="*/ 0 h 28"/>
                <a:gd name="T2" fmla="*/ 15 w 30"/>
                <a:gd name="T3" fmla="*/ 2 h 28"/>
                <a:gd name="T4" fmla="*/ 15 w 30"/>
                <a:gd name="T5" fmla="*/ 2 h 28"/>
                <a:gd name="T6" fmla="*/ 15 w 30"/>
                <a:gd name="T7" fmla="*/ 2 h 28"/>
                <a:gd name="T8" fmla="*/ 0 w 30"/>
                <a:gd name="T9" fmla="*/ 28 h 28"/>
                <a:gd name="T10" fmla="*/ 30 w 30"/>
                <a:gd name="T11" fmla="*/ 11 h 28"/>
                <a:gd name="T12" fmla="*/ 22 w 30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8">
                  <a:moveTo>
                    <a:pt x="22" y="0"/>
                  </a:moveTo>
                  <a:cubicBezTo>
                    <a:pt x="20" y="0"/>
                    <a:pt x="18" y="0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6" y="7"/>
                    <a:pt x="0" y="19"/>
                    <a:pt x="0" y="28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4"/>
                    <a:pt x="27" y="0"/>
                    <a:pt x="22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9" name="Freeform 187"/>
            <p:cNvSpPr>
              <a:spLocks/>
            </p:cNvSpPr>
            <p:nvPr/>
          </p:nvSpPr>
          <p:spPr bwMode="auto">
            <a:xfrm>
              <a:off x="6674" y="3283"/>
              <a:ext cx="59" cy="78"/>
            </a:xfrm>
            <a:custGeom>
              <a:avLst/>
              <a:gdLst>
                <a:gd name="T0" fmla="*/ 18 w 25"/>
                <a:gd name="T1" fmla="*/ 0 h 33"/>
                <a:gd name="T2" fmla="*/ 13 w 25"/>
                <a:gd name="T3" fmla="*/ 2 h 33"/>
                <a:gd name="T4" fmla="*/ 0 w 25"/>
                <a:gd name="T5" fmla="*/ 24 h 33"/>
                <a:gd name="T6" fmla="*/ 7 w 25"/>
                <a:gd name="T7" fmla="*/ 33 h 33"/>
                <a:gd name="T8" fmla="*/ 13 w 25"/>
                <a:gd name="T9" fmla="*/ 31 h 33"/>
                <a:gd name="T10" fmla="*/ 13 w 25"/>
                <a:gd name="T11" fmla="*/ 31 h 33"/>
                <a:gd name="T12" fmla="*/ 13 w 25"/>
                <a:gd name="T13" fmla="*/ 31 h 33"/>
                <a:gd name="T14" fmla="*/ 25 w 25"/>
                <a:gd name="T15" fmla="*/ 9 h 33"/>
                <a:gd name="T16" fmla="*/ 18 w 25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3">
                  <a:moveTo>
                    <a:pt x="18" y="0"/>
                  </a:moveTo>
                  <a:cubicBezTo>
                    <a:pt x="17" y="0"/>
                    <a:pt x="15" y="1"/>
                    <a:pt x="13" y="2"/>
                  </a:cubicBezTo>
                  <a:cubicBezTo>
                    <a:pt x="6" y="6"/>
                    <a:pt x="0" y="16"/>
                    <a:pt x="0" y="24"/>
                  </a:cubicBezTo>
                  <a:cubicBezTo>
                    <a:pt x="0" y="29"/>
                    <a:pt x="3" y="33"/>
                    <a:pt x="7" y="33"/>
                  </a:cubicBezTo>
                  <a:cubicBezTo>
                    <a:pt x="9" y="33"/>
                    <a:pt x="11" y="32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20" y="27"/>
                    <a:pt x="25" y="17"/>
                    <a:pt x="25" y="9"/>
                  </a:cubicBezTo>
                  <a:cubicBezTo>
                    <a:pt x="25" y="4"/>
                    <a:pt x="22" y="0"/>
                    <a:pt x="18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0" name="Freeform 188"/>
            <p:cNvSpPr>
              <a:spLocks/>
            </p:cNvSpPr>
            <p:nvPr/>
          </p:nvSpPr>
          <p:spPr bwMode="auto">
            <a:xfrm>
              <a:off x="6667" y="3351"/>
              <a:ext cx="73" cy="69"/>
            </a:xfrm>
            <a:custGeom>
              <a:avLst/>
              <a:gdLst>
                <a:gd name="T0" fmla="*/ 23 w 31"/>
                <a:gd name="T1" fmla="*/ 0 h 29"/>
                <a:gd name="T2" fmla="*/ 16 w 31"/>
                <a:gd name="T3" fmla="*/ 2 h 29"/>
                <a:gd name="T4" fmla="*/ 16 w 31"/>
                <a:gd name="T5" fmla="*/ 2 h 29"/>
                <a:gd name="T6" fmla="*/ 16 w 31"/>
                <a:gd name="T7" fmla="*/ 2 h 29"/>
                <a:gd name="T8" fmla="*/ 0 w 31"/>
                <a:gd name="T9" fmla="*/ 29 h 29"/>
                <a:gd name="T10" fmla="*/ 31 w 31"/>
                <a:gd name="T11" fmla="*/ 11 h 29"/>
                <a:gd name="T12" fmla="*/ 23 w 3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9">
                  <a:moveTo>
                    <a:pt x="23" y="0"/>
                  </a:moveTo>
                  <a:cubicBezTo>
                    <a:pt x="20" y="0"/>
                    <a:pt x="18" y="1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7" y="7"/>
                    <a:pt x="0" y="19"/>
                    <a:pt x="0" y="29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4"/>
                    <a:pt x="28" y="0"/>
                    <a:pt x="23" y="0"/>
                  </a:cubicBezTo>
                </a:path>
              </a:pathLst>
            </a:custGeom>
            <a:solidFill>
              <a:srgbClr val="3F5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1" name="Freeform 189"/>
            <p:cNvSpPr>
              <a:spLocks noEditPoints="1"/>
            </p:cNvSpPr>
            <p:nvPr/>
          </p:nvSpPr>
          <p:spPr bwMode="auto">
            <a:xfrm>
              <a:off x="6880" y="2303"/>
              <a:ext cx="213" cy="582"/>
            </a:xfrm>
            <a:custGeom>
              <a:avLst/>
              <a:gdLst>
                <a:gd name="T0" fmla="*/ 21 w 90"/>
                <a:gd name="T1" fmla="*/ 187 h 246"/>
                <a:gd name="T2" fmla="*/ 19 w 90"/>
                <a:gd name="T3" fmla="*/ 186 h 246"/>
                <a:gd name="T4" fmla="*/ 20 w 90"/>
                <a:gd name="T5" fmla="*/ 183 h 246"/>
                <a:gd name="T6" fmla="*/ 68 w 90"/>
                <a:gd name="T7" fmla="*/ 155 h 246"/>
                <a:gd name="T8" fmla="*/ 69 w 90"/>
                <a:gd name="T9" fmla="*/ 155 h 246"/>
                <a:gd name="T10" fmla="*/ 71 w 90"/>
                <a:gd name="T11" fmla="*/ 156 h 246"/>
                <a:gd name="T12" fmla="*/ 70 w 90"/>
                <a:gd name="T13" fmla="*/ 159 h 246"/>
                <a:gd name="T14" fmla="*/ 22 w 90"/>
                <a:gd name="T15" fmla="*/ 186 h 246"/>
                <a:gd name="T16" fmla="*/ 21 w 90"/>
                <a:gd name="T17" fmla="*/ 187 h 246"/>
                <a:gd name="T18" fmla="*/ 21 w 90"/>
                <a:gd name="T19" fmla="*/ 165 h 246"/>
                <a:gd name="T20" fmla="*/ 19 w 90"/>
                <a:gd name="T21" fmla="*/ 164 h 246"/>
                <a:gd name="T22" fmla="*/ 20 w 90"/>
                <a:gd name="T23" fmla="*/ 161 h 246"/>
                <a:gd name="T24" fmla="*/ 68 w 90"/>
                <a:gd name="T25" fmla="*/ 133 h 246"/>
                <a:gd name="T26" fmla="*/ 69 w 90"/>
                <a:gd name="T27" fmla="*/ 133 h 246"/>
                <a:gd name="T28" fmla="*/ 71 w 90"/>
                <a:gd name="T29" fmla="*/ 134 h 246"/>
                <a:gd name="T30" fmla="*/ 70 w 90"/>
                <a:gd name="T31" fmla="*/ 137 h 246"/>
                <a:gd name="T32" fmla="*/ 22 w 90"/>
                <a:gd name="T33" fmla="*/ 165 h 246"/>
                <a:gd name="T34" fmla="*/ 21 w 90"/>
                <a:gd name="T35" fmla="*/ 165 h 246"/>
                <a:gd name="T36" fmla="*/ 21 w 90"/>
                <a:gd name="T37" fmla="*/ 144 h 246"/>
                <a:gd name="T38" fmla="*/ 19 w 90"/>
                <a:gd name="T39" fmla="*/ 143 h 246"/>
                <a:gd name="T40" fmla="*/ 20 w 90"/>
                <a:gd name="T41" fmla="*/ 140 h 246"/>
                <a:gd name="T42" fmla="*/ 68 w 90"/>
                <a:gd name="T43" fmla="*/ 112 h 246"/>
                <a:gd name="T44" fmla="*/ 69 w 90"/>
                <a:gd name="T45" fmla="*/ 112 h 246"/>
                <a:gd name="T46" fmla="*/ 71 w 90"/>
                <a:gd name="T47" fmla="*/ 113 h 246"/>
                <a:gd name="T48" fmla="*/ 70 w 90"/>
                <a:gd name="T49" fmla="*/ 116 h 246"/>
                <a:gd name="T50" fmla="*/ 22 w 90"/>
                <a:gd name="T51" fmla="*/ 144 h 246"/>
                <a:gd name="T52" fmla="*/ 21 w 90"/>
                <a:gd name="T53" fmla="*/ 144 h 246"/>
                <a:gd name="T54" fmla="*/ 21 w 90"/>
                <a:gd name="T55" fmla="*/ 122 h 246"/>
                <a:gd name="T56" fmla="*/ 19 w 90"/>
                <a:gd name="T57" fmla="*/ 121 h 246"/>
                <a:gd name="T58" fmla="*/ 20 w 90"/>
                <a:gd name="T59" fmla="*/ 119 h 246"/>
                <a:gd name="T60" fmla="*/ 68 w 90"/>
                <a:gd name="T61" fmla="*/ 91 h 246"/>
                <a:gd name="T62" fmla="*/ 69 w 90"/>
                <a:gd name="T63" fmla="*/ 90 h 246"/>
                <a:gd name="T64" fmla="*/ 71 w 90"/>
                <a:gd name="T65" fmla="*/ 91 h 246"/>
                <a:gd name="T66" fmla="*/ 70 w 90"/>
                <a:gd name="T67" fmla="*/ 94 h 246"/>
                <a:gd name="T68" fmla="*/ 22 w 90"/>
                <a:gd name="T69" fmla="*/ 122 h 246"/>
                <a:gd name="T70" fmla="*/ 21 w 90"/>
                <a:gd name="T71" fmla="*/ 122 h 246"/>
                <a:gd name="T72" fmla="*/ 21 w 90"/>
                <a:gd name="T73" fmla="*/ 101 h 246"/>
                <a:gd name="T74" fmla="*/ 19 w 90"/>
                <a:gd name="T75" fmla="*/ 100 h 246"/>
                <a:gd name="T76" fmla="*/ 20 w 90"/>
                <a:gd name="T77" fmla="*/ 97 h 246"/>
                <a:gd name="T78" fmla="*/ 68 w 90"/>
                <a:gd name="T79" fmla="*/ 69 h 246"/>
                <a:gd name="T80" fmla="*/ 69 w 90"/>
                <a:gd name="T81" fmla="*/ 69 h 246"/>
                <a:gd name="T82" fmla="*/ 71 w 90"/>
                <a:gd name="T83" fmla="*/ 70 h 246"/>
                <a:gd name="T84" fmla="*/ 70 w 90"/>
                <a:gd name="T85" fmla="*/ 73 h 246"/>
                <a:gd name="T86" fmla="*/ 22 w 90"/>
                <a:gd name="T87" fmla="*/ 101 h 246"/>
                <a:gd name="T88" fmla="*/ 21 w 90"/>
                <a:gd name="T89" fmla="*/ 101 h 246"/>
                <a:gd name="T90" fmla="*/ 85 w 90"/>
                <a:gd name="T91" fmla="*/ 0 h 246"/>
                <a:gd name="T92" fmla="*/ 82 w 90"/>
                <a:gd name="T93" fmla="*/ 0 h 246"/>
                <a:gd name="T94" fmla="*/ 5 w 90"/>
                <a:gd name="T95" fmla="*/ 43 h 246"/>
                <a:gd name="T96" fmla="*/ 0 w 90"/>
                <a:gd name="T97" fmla="*/ 52 h 246"/>
                <a:gd name="T98" fmla="*/ 0 w 90"/>
                <a:gd name="T99" fmla="*/ 241 h 246"/>
                <a:gd name="T100" fmla="*/ 5 w 90"/>
                <a:gd name="T101" fmla="*/ 246 h 246"/>
                <a:gd name="T102" fmla="*/ 8 w 90"/>
                <a:gd name="T103" fmla="*/ 246 h 246"/>
                <a:gd name="T104" fmla="*/ 87 w 90"/>
                <a:gd name="T105" fmla="*/ 201 h 246"/>
                <a:gd name="T106" fmla="*/ 90 w 90"/>
                <a:gd name="T107" fmla="*/ 197 h 246"/>
                <a:gd name="T108" fmla="*/ 90 w 90"/>
                <a:gd name="T109" fmla="*/ 5 h 246"/>
                <a:gd name="T110" fmla="*/ 85 w 90"/>
                <a:gd name="T111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" h="246">
                  <a:moveTo>
                    <a:pt x="21" y="187"/>
                  </a:moveTo>
                  <a:cubicBezTo>
                    <a:pt x="20" y="187"/>
                    <a:pt x="19" y="186"/>
                    <a:pt x="19" y="186"/>
                  </a:cubicBezTo>
                  <a:cubicBezTo>
                    <a:pt x="18" y="185"/>
                    <a:pt x="19" y="183"/>
                    <a:pt x="20" y="183"/>
                  </a:cubicBezTo>
                  <a:cubicBezTo>
                    <a:pt x="68" y="155"/>
                    <a:pt x="68" y="155"/>
                    <a:pt x="68" y="155"/>
                  </a:cubicBezTo>
                  <a:cubicBezTo>
                    <a:pt x="68" y="155"/>
                    <a:pt x="69" y="155"/>
                    <a:pt x="69" y="155"/>
                  </a:cubicBezTo>
                  <a:cubicBezTo>
                    <a:pt x="70" y="155"/>
                    <a:pt x="70" y="155"/>
                    <a:pt x="71" y="156"/>
                  </a:cubicBezTo>
                  <a:cubicBezTo>
                    <a:pt x="71" y="157"/>
                    <a:pt x="71" y="158"/>
                    <a:pt x="70" y="159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7"/>
                    <a:pt x="21" y="187"/>
                    <a:pt x="21" y="187"/>
                  </a:cubicBezTo>
                  <a:moveTo>
                    <a:pt x="21" y="165"/>
                  </a:moveTo>
                  <a:cubicBezTo>
                    <a:pt x="20" y="165"/>
                    <a:pt x="19" y="165"/>
                    <a:pt x="19" y="164"/>
                  </a:cubicBezTo>
                  <a:cubicBezTo>
                    <a:pt x="18" y="163"/>
                    <a:pt x="19" y="162"/>
                    <a:pt x="20" y="161"/>
                  </a:cubicBezTo>
                  <a:cubicBezTo>
                    <a:pt x="68" y="133"/>
                    <a:pt x="68" y="133"/>
                    <a:pt x="68" y="133"/>
                  </a:cubicBezTo>
                  <a:cubicBezTo>
                    <a:pt x="68" y="133"/>
                    <a:pt x="69" y="133"/>
                    <a:pt x="69" y="133"/>
                  </a:cubicBezTo>
                  <a:cubicBezTo>
                    <a:pt x="70" y="133"/>
                    <a:pt x="70" y="134"/>
                    <a:pt x="71" y="134"/>
                  </a:cubicBezTo>
                  <a:cubicBezTo>
                    <a:pt x="71" y="135"/>
                    <a:pt x="71" y="137"/>
                    <a:pt x="70" y="137"/>
                  </a:cubicBezTo>
                  <a:cubicBezTo>
                    <a:pt x="22" y="165"/>
                    <a:pt x="22" y="165"/>
                    <a:pt x="22" y="165"/>
                  </a:cubicBezTo>
                  <a:cubicBezTo>
                    <a:pt x="22" y="165"/>
                    <a:pt x="21" y="165"/>
                    <a:pt x="21" y="165"/>
                  </a:cubicBezTo>
                  <a:moveTo>
                    <a:pt x="21" y="144"/>
                  </a:moveTo>
                  <a:cubicBezTo>
                    <a:pt x="20" y="144"/>
                    <a:pt x="19" y="143"/>
                    <a:pt x="19" y="143"/>
                  </a:cubicBezTo>
                  <a:cubicBezTo>
                    <a:pt x="18" y="142"/>
                    <a:pt x="19" y="140"/>
                    <a:pt x="20" y="140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9" y="112"/>
                    <a:pt x="69" y="112"/>
                  </a:cubicBezTo>
                  <a:cubicBezTo>
                    <a:pt x="70" y="112"/>
                    <a:pt x="70" y="112"/>
                    <a:pt x="71" y="113"/>
                  </a:cubicBezTo>
                  <a:cubicBezTo>
                    <a:pt x="71" y="114"/>
                    <a:pt x="71" y="115"/>
                    <a:pt x="70" y="116"/>
                  </a:cubicBezTo>
                  <a:cubicBezTo>
                    <a:pt x="22" y="144"/>
                    <a:pt x="22" y="144"/>
                    <a:pt x="22" y="144"/>
                  </a:cubicBezTo>
                  <a:cubicBezTo>
                    <a:pt x="22" y="144"/>
                    <a:pt x="21" y="144"/>
                    <a:pt x="21" y="144"/>
                  </a:cubicBezTo>
                  <a:moveTo>
                    <a:pt x="21" y="122"/>
                  </a:moveTo>
                  <a:cubicBezTo>
                    <a:pt x="20" y="122"/>
                    <a:pt x="19" y="122"/>
                    <a:pt x="19" y="121"/>
                  </a:cubicBezTo>
                  <a:cubicBezTo>
                    <a:pt x="18" y="120"/>
                    <a:pt x="19" y="119"/>
                    <a:pt x="20" y="119"/>
                  </a:cubicBezTo>
                  <a:cubicBezTo>
                    <a:pt x="68" y="91"/>
                    <a:pt x="68" y="91"/>
                    <a:pt x="68" y="91"/>
                  </a:cubicBezTo>
                  <a:cubicBezTo>
                    <a:pt x="68" y="91"/>
                    <a:pt x="69" y="90"/>
                    <a:pt x="69" y="90"/>
                  </a:cubicBezTo>
                  <a:cubicBezTo>
                    <a:pt x="70" y="90"/>
                    <a:pt x="70" y="91"/>
                    <a:pt x="71" y="91"/>
                  </a:cubicBezTo>
                  <a:cubicBezTo>
                    <a:pt x="71" y="93"/>
                    <a:pt x="71" y="94"/>
                    <a:pt x="70" y="94"/>
                  </a:cubicBezTo>
                  <a:cubicBezTo>
                    <a:pt x="22" y="122"/>
                    <a:pt x="22" y="122"/>
                    <a:pt x="22" y="122"/>
                  </a:cubicBezTo>
                  <a:cubicBezTo>
                    <a:pt x="22" y="122"/>
                    <a:pt x="21" y="122"/>
                    <a:pt x="21" y="122"/>
                  </a:cubicBezTo>
                  <a:moveTo>
                    <a:pt x="21" y="101"/>
                  </a:moveTo>
                  <a:cubicBezTo>
                    <a:pt x="20" y="101"/>
                    <a:pt x="19" y="101"/>
                    <a:pt x="19" y="100"/>
                  </a:cubicBezTo>
                  <a:cubicBezTo>
                    <a:pt x="18" y="99"/>
                    <a:pt x="19" y="98"/>
                    <a:pt x="20" y="97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8" y="69"/>
                    <a:pt x="69" y="69"/>
                    <a:pt x="69" y="69"/>
                  </a:cubicBezTo>
                  <a:cubicBezTo>
                    <a:pt x="70" y="69"/>
                    <a:pt x="70" y="69"/>
                    <a:pt x="71" y="70"/>
                  </a:cubicBezTo>
                  <a:cubicBezTo>
                    <a:pt x="71" y="71"/>
                    <a:pt x="71" y="72"/>
                    <a:pt x="70" y="73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22" y="101"/>
                    <a:pt x="21" y="101"/>
                    <a:pt x="21" y="101"/>
                  </a:cubicBezTo>
                  <a:moveTo>
                    <a:pt x="85" y="0"/>
                  </a:moveTo>
                  <a:cubicBezTo>
                    <a:pt x="84" y="0"/>
                    <a:pt x="83" y="0"/>
                    <a:pt x="82" y="0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2" y="45"/>
                    <a:pt x="0" y="48"/>
                    <a:pt x="0" y="52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0" y="244"/>
                    <a:pt x="3" y="246"/>
                    <a:pt x="5" y="246"/>
                  </a:cubicBezTo>
                  <a:cubicBezTo>
                    <a:pt x="6" y="246"/>
                    <a:pt x="7" y="246"/>
                    <a:pt x="8" y="246"/>
                  </a:cubicBezTo>
                  <a:cubicBezTo>
                    <a:pt x="87" y="201"/>
                    <a:pt x="87" y="201"/>
                    <a:pt x="87" y="201"/>
                  </a:cubicBezTo>
                  <a:cubicBezTo>
                    <a:pt x="89" y="201"/>
                    <a:pt x="90" y="199"/>
                    <a:pt x="90" y="197"/>
                  </a:cubicBezTo>
                  <a:cubicBezTo>
                    <a:pt x="90" y="5"/>
                    <a:pt x="90" y="5"/>
                    <a:pt x="90" y="5"/>
                  </a:cubicBezTo>
                  <a:cubicBezTo>
                    <a:pt x="90" y="2"/>
                    <a:pt x="87" y="0"/>
                    <a:pt x="85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2" name="Freeform 190"/>
            <p:cNvSpPr>
              <a:spLocks/>
            </p:cNvSpPr>
            <p:nvPr/>
          </p:nvSpPr>
          <p:spPr bwMode="auto">
            <a:xfrm>
              <a:off x="6923" y="2466"/>
              <a:ext cx="125" cy="76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0 h 32"/>
                <a:gd name="T4" fmla="*/ 2 w 53"/>
                <a:gd name="T5" fmla="*/ 28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2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9"/>
                    <a:pt x="0" y="30"/>
                    <a:pt x="1" y="31"/>
                  </a:cubicBezTo>
                  <a:cubicBezTo>
                    <a:pt x="1" y="32"/>
                    <a:pt x="2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3"/>
                    <a:pt x="53" y="2"/>
                    <a:pt x="53" y="1"/>
                  </a:cubicBezTo>
                  <a:cubicBezTo>
                    <a:pt x="52" y="0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3" name="Freeform 191"/>
            <p:cNvSpPr>
              <a:spLocks/>
            </p:cNvSpPr>
            <p:nvPr/>
          </p:nvSpPr>
          <p:spPr bwMode="auto">
            <a:xfrm>
              <a:off x="6923" y="2516"/>
              <a:ext cx="125" cy="76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1 h 32"/>
                <a:gd name="T4" fmla="*/ 2 w 53"/>
                <a:gd name="T5" fmla="*/ 29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2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1"/>
                    <a:pt x="50" y="1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1" y="29"/>
                    <a:pt x="0" y="30"/>
                    <a:pt x="1" y="31"/>
                  </a:cubicBezTo>
                  <a:cubicBezTo>
                    <a:pt x="1" y="32"/>
                    <a:pt x="2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4"/>
                    <a:pt x="53" y="3"/>
                    <a:pt x="53" y="1"/>
                  </a:cubicBezTo>
                  <a:cubicBezTo>
                    <a:pt x="52" y="1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4" name="Freeform 192"/>
            <p:cNvSpPr>
              <a:spLocks/>
            </p:cNvSpPr>
            <p:nvPr/>
          </p:nvSpPr>
          <p:spPr bwMode="auto">
            <a:xfrm>
              <a:off x="6923" y="2568"/>
              <a:ext cx="125" cy="76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0 h 32"/>
                <a:gd name="T4" fmla="*/ 2 w 53"/>
                <a:gd name="T5" fmla="*/ 28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2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30"/>
                    <a:pt x="1" y="31"/>
                  </a:cubicBezTo>
                  <a:cubicBezTo>
                    <a:pt x="1" y="31"/>
                    <a:pt x="2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3"/>
                    <a:pt x="53" y="2"/>
                    <a:pt x="53" y="1"/>
                  </a:cubicBezTo>
                  <a:cubicBezTo>
                    <a:pt x="52" y="0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5" name="Freeform 193"/>
            <p:cNvSpPr>
              <a:spLocks/>
            </p:cNvSpPr>
            <p:nvPr/>
          </p:nvSpPr>
          <p:spPr bwMode="auto">
            <a:xfrm>
              <a:off x="6923" y="2618"/>
              <a:ext cx="125" cy="75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0 h 32"/>
                <a:gd name="T4" fmla="*/ 2 w 53"/>
                <a:gd name="T5" fmla="*/ 28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2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9"/>
                    <a:pt x="0" y="30"/>
                    <a:pt x="1" y="31"/>
                  </a:cubicBezTo>
                  <a:cubicBezTo>
                    <a:pt x="1" y="32"/>
                    <a:pt x="2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4"/>
                    <a:pt x="53" y="2"/>
                    <a:pt x="53" y="1"/>
                  </a:cubicBezTo>
                  <a:cubicBezTo>
                    <a:pt x="52" y="1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6" name="Freeform 194"/>
            <p:cNvSpPr>
              <a:spLocks/>
            </p:cNvSpPr>
            <p:nvPr/>
          </p:nvSpPr>
          <p:spPr bwMode="auto">
            <a:xfrm>
              <a:off x="6923" y="2670"/>
              <a:ext cx="125" cy="75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0 h 32"/>
                <a:gd name="T4" fmla="*/ 2 w 53"/>
                <a:gd name="T5" fmla="*/ 28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1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30"/>
                    <a:pt x="1" y="31"/>
                  </a:cubicBezTo>
                  <a:cubicBezTo>
                    <a:pt x="1" y="31"/>
                    <a:pt x="2" y="32"/>
                    <a:pt x="3" y="32"/>
                  </a:cubicBezTo>
                  <a:cubicBezTo>
                    <a:pt x="3" y="32"/>
                    <a:pt x="4" y="32"/>
                    <a:pt x="4" y="31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3"/>
                    <a:pt x="53" y="2"/>
                    <a:pt x="53" y="1"/>
                  </a:cubicBezTo>
                  <a:cubicBezTo>
                    <a:pt x="52" y="0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7" name="Freeform 195"/>
            <p:cNvSpPr>
              <a:spLocks/>
            </p:cNvSpPr>
            <p:nvPr/>
          </p:nvSpPr>
          <p:spPr bwMode="auto">
            <a:xfrm>
              <a:off x="6016" y="3583"/>
              <a:ext cx="168" cy="173"/>
            </a:xfrm>
            <a:custGeom>
              <a:avLst/>
              <a:gdLst>
                <a:gd name="T0" fmla="*/ 64 w 71"/>
                <a:gd name="T1" fmla="*/ 0 h 73"/>
                <a:gd name="T2" fmla="*/ 60 w 71"/>
                <a:gd name="T3" fmla="*/ 2 h 73"/>
                <a:gd name="T4" fmla="*/ 26 w 71"/>
                <a:gd name="T5" fmla="*/ 61 h 73"/>
                <a:gd name="T6" fmla="*/ 8 w 71"/>
                <a:gd name="T7" fmla="*/ 50 h 73"/>
                <a:gd name="T8" fmla="*/ 6 w 71"/>
                <a:gd name="T9" fmla="*/ 49 h 73"/>
                <a:gd name="T10" fmla="*/ 1 w 71"/>
                <a:gd name="T11" fmla="*/ 52 h 73"/>
                <a:gd name="T12" fmla="*/ 3 w 71"/>
                <a:gd name="T13" fmla="*/ 59 h 73"/>
                <a:gd name="T14" fmla="*/ 25 w 71"/>
                <a:gd name="T15" fmla="*/ 73 h 73"/>
                <a:gd name="T16" fmla="*/ 28 w 71"/>
                <a:gd name="T17" fmla="*/ 73 h 73"/>
                <a:gd name="T18" fmla="*/ 29 w 71"/>
                <a:gd name="T19" fmla="*/ 73 h 73"/>
                <a:gd name="T20" fmla="*/ 33 w 71"/>
                <a:gd name="T21" fmla="*/ 71 h 73"/>
                <a:gd name="T22" fmla="*/ 69 w 71"/>
                <a:gd name="T23" fmla="*/ 7 h 73"/>
                <a:gd name="T24" fmla="*/ 67 w 71"/>
                <a:gd name="T25" fmla="*/ 0 h 73"/>
                <a:gd name="T26" fmla="*/ 64 w 71"/>
                <a:gd name="T2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" h="73">
                  <a:moveTo>
                    <a:pt x="64" y="0"/>
                  </a:moveTo>
                  <a:cubicBezTo>
                    <a:pt x="63" y="0"/>
                    <a:pt x="61" y="1"/>
                    <a:pt x="60" y="2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49"/>
                    <a:pt x="6" y="49"/>
                    <a:pt x="6" y="49"/>
                  </a:cubicBezTo>
                  <a:cubicBezTo>
                    <a:pt x="4" y="49"/>
                    <a:pt x="2" y="50"/>
                    <a:pt x="1" y="52"/>
                  </a:cubicBezTo>
                  <a:cubicBezTo>
                    <a:pt x="0" y="54"/>
                    <a:pt x="0" y="58"/>
                    <a:pt x="3" y="59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6" y="73"/>
                    <a:pt x="27" y="73"/>
                    <a:pt x="28" y="73"/>
                  </a:cubicBezTo>
                  <a:cubicBezTo>
                    <a:pt x="28" y="73"/>
                    <a:pt x="29" y="73"/>
                    <a:pt x="29" y="73"/>
                  </a:cubicBezTo>
                  <a:cubicBezTo>
                    <a:pt x="31" y="73"/>
                    <a:pt x="32" y="72"/>
                    <a:pt x="33" y="71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1" y="5"/>
                    <a:pt x="70" y="2"/>
                    <a:pt x="67" y="0"/>
                  </a:cubicBezTo>
                  <a:cubicBezTo>
                    <a:pt x="66" y="0"/>
                    <a:pt x="65" y="0"/>
                    <a:pt x="64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8" name="Freeform 196"/>
            <p:cNvSpPr>
              <a:spLocks noEditPoints="1"/>
            </p:cNvSpPr>
            <p:nvPr/>
          </p:nvSpPr>
          <p:spPr bwMode="auto">
            <a:xfrm>
              <a:off x="5919" y="2180"/>
              <a:ext cx="890" cy="1377"/>
            </a:xfrm>
            <a:custGeom>
              <a:avLst/>
              <a:gdLst>
                <a:gd name="T0" fmla="*/ 84 w 376"/>
                <a:gd name="T1" fmla="*/ 344 h 582"/>
                <a:gd name="T2" fmla="*/ 63 w 376"/>
                <a:gd name="T3" fmla="*/ 331 h 582"/>
                <a:gd name="T4" fmla="*/ 83 w 376"/>
                <a:gd name="T5" fmla="*/ 296 h 582"/>
                <a:gd name="T6" fmla="*/ 87 w 376"/>
                <a:gd name="T7" fmla="*/ 295 h 582"/>
                <a:gd name="T8" fmla="*/ 71 w 376"/>
                <a:gd name="T9" fmla="*/ 329 h 582"/>
                <a:gd name="T10" fmla="*/ 88 w 376"/>
                <a:gd name="T11" fmla="*/ 343 h 582"/>
                <a:gd name="T12" fmla="*/ 172 w 376"/>
                <a:gd name="T13" fmla="*/ 357 h 582"/>
                <a:gd name="T14" fmla="*/ 199 w 376"/>
                <a:gd name="T15" fmla="*/ 209 h 582"/>
                <a:gd name="T16" fmla="*/ 260 w 376"/>
                <a:gd name="T17" fmla="*/ 244 h 582"/>
                <a:gd name="T18" fmla="*/ 172 w 376"/>
                <a:gd name="T19" fmla="*/ 357 h 582"/>
                <a:gd name="T20" fmla="*/ 290 w 376"/>
                <a:gd name="T21" fmla="*/ 224 h 582"/>
                <a:gd name="T22" fmla="*/ 306 w 376"/>
                <a:gd name="T23" fmla="*/ 190 h 582"/>
                <a:gd name="T24" fmla="*/ 288 w 376"/>
                <a:gd name="T25" fmla="*/ 177 h 582"/>
                <a:gd name="T26" fmla="*/ 293 w 376"/>
                <a:gd name="T27" fmla="*/ 175 h 582"/>
                <a:gd name="T28" fmla="*/ 313 w 376"/>
                <a:gd name="T29" fmla="*/ 188 h 582"/>
                <a:gd name="T30" fmla="*/ 294 w 376"/>
                <a:gd name="T31" fmla="*/ 223 h 582"/>
                <a:gd name="T32" fmla="*/ 355 w 376"/>
                <a:gd name="T33" fmla="*/ 24 h 582"/>
                <a:gd name="T34" fmla="*/ 25 w 376"/>
                <a:gd name="T35" fmla="*/ 215 h 582"/>
                <a:gd name="T36" fmla="*/ 21 w 376"/>
                <a:gd name="T37" fmla="*/ 556 h 582"/>
                <a:gd name="T38" fmla="*/ 22 w 376"/>
                <a:gd name="T39" fmla="*/ 558 h 582"/>
                <a:gd name="T40" fmla="*/ 353 w 376"/>
                <a:gd name="T41" fmla="*/ 367 h 582"/>
                <a:gd name="T42" fmla="*/ 356 w 376"/>
                <a:gd name="T43" fmla="*/ 25 h 582"/>
                <a:gd name="T44" fmla="*/ 355 w 376"/>
                <a:gd name="T45" fmla="*/ 24 h 582"/>
                <a:gd name="T46" fmla="*/ 18 w 376"/>
                <a:gd name="T47" fmla="*/ 563 h 582"/>
                <a:gd name="T48" fmla="*/ 14 w 376"/>
                <a:gd name="T49" fmla="*/ 222 h 582"/>
                <a:gd name="T50" fmla="*/ 351 w 376"/>
                <a:gd name="T51" fmla="*/ 19 h 582"/>
                <a:gd name="T52" fmla="*/ 359 w 376"/>
                <a:gd name="T53" fmla="*/ 19 h 582"/>
                <a:gd name="T54" fmla="*/ 362 w 376"/>
                <a:gd name="T55" fmla="*/ 363 h 582"/>
                <a:gd name="T56" fmla="*/ 26 w 376"/>
                <a:gd name="T57" fmla="*/ 563 h 582"/>
                <a:gd name="T58" fmla="*/ 359 w 376"/>
                <a:gd name="T59" fmla="*/ 0 h 582"/>
                <a:gd name="T60" fmla="*/ 16 w 376"/>
                <a:gd name="T61" fmla="*/ 195 h 582"/>
                <a:gd name="T62" fmla="*/ 0 w 376"/>
                <a:gd name="T63" fmla="*/ 565 h 582"/>
                <a:gd name="T64" fmla="*/ 26 w 376"/>
                <a:gd name="T65" fmla="*/ 580 h 582"/>
                <a:gd name="T66" fmla="*/ 376 w 376"/>
                <a:gd name="T67" fmla="*/ 368 h 582"/>
                <a:gd name="T68" fmla="*/ 359 w 376"/>
                <a:gd name="T69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76" h="582">
                  <a:moveTo>
                    <a:pt x="85" y="344"/>
                  </a:moveTo>
                  <a:cubicBezTo>
                    <a:pt x="85" y="344"/>
                    <a:pt x="84" y="344"/>
                    <a:pt x="84" y="344"/>
                  </a:cubicBezTo>
                  <a:cubicBezTo>
                    <a:pt x="65" y="333"/>
                    <a:pt x="65" y="333"/>
                    <a:pt x="65" y="333"/>
                  </a:cubicBezTo>
                  <a:cubicBezTo>
                    <a:pt x="64" y="333"/>
                    <a:pt x="63" y="332"/>
                    <a:pt x="63" y="331"/>
                  </a:cubicBezTo>
                  <a:cubicBezTo>
                    <a:pt x="63" y="330"/>
                    <a:pt x="63" y="329"/>
                    <a:pt x="64" y="329"/>
                  </a:cubicBezTo>
                  <a:cubicBezTo>
                    <a:pt x="83" y="296"/>
                    <a:pt x="83" y="296"/>
                    <a:pt x="83" y="296"/>
                  </a:cubicBezTo>
                  <a:cubicBezTo>
                    <a:pt x="83" y="295"/>
                    <a:pt x="84" y="294"/>
                    <a:pt x="85" y="294"/>
                  </a:cubicBezTo>
                  <a:cubicBezTo>
                    <a:pt x="86" y="294"/>
                    <a:pt x="86" y="294"/>
                    <a:pt x="87" y="295"/>
                  </a:cubicBezTo>
                  <a:cubicBezTo>
                    <a:pt x="88" y="295"/>
                    <a:pt x="89" y="297"/>
                    <a:pt x="88" y="299"/>
                  </a:cubicBezTo>
                  <a:cubicBezTo>
                    <a:pt x="71" y="329"/>
                    <a:pt x="71" y="329"/>
                    <a:pt x="71" y="329"/>
                  </a:cubicBezTo>
                  <a:cubicBezTo>
                    <a:pt x="87" y="338"/>
                    <a:pt x="87" y="338"/>
                    <a:pt x="87" y="338"/>
                  </a:cubicBezTo>
                  <a:cubicBezTo>
                    <a:pt x="88" y="339"/>
                    <a:pt x="89" y="341"/>
                    <a:pt x="88" y="343"/>
                  </a:cubicBezTo>
                  <a:cubicBezTo>
                    <a:pt x="87" y="344"/>
                    <a:pt x="86" y="344"/>
                    <a:pt x="85" y="344"/>
                  </a:cubicBezTo>
                  <a:moveTo>
                    <a:pt x="172" y="357"/>
                  </a:moveTo>
                  <a:cubicBezTo>
                    <a:pt x="152" y="357"/>
                    <a:pt x="139" y="341"/>
                    <a:pt x="139" y="314"/>
                  </a:cubicBezTo>
                  <a:cubicBezTo>
                    <a:pt x="139" y="275"/>
                    <a:pt x="166" y="229"/>
                    <a:pt x="199" y="209"/>
                  </a:cubicBezTo>
                  <a:cubicBezTo>
                    <a:pt x="209" y="204"/>
                    <a:pt x="218" y="201"/>
                    <a:pt x="226" y="201"/>
                  </a:cubicBezTo>
                  <a:cubicBezTo>
                    <a:pt x="246" y="201"/>
                    <a:pt x="260" y="217"/>
                    <a:pt x="260" y="244"/>
                  </a:cubicBezTo>
                  <a:cubicBezTo>
                    <a:pt x="260" y="283"/>
                    <a:pt x="233" y="330"/>
                    <a:pt x="199" y="349"/>
                  </a:cubicBezTo>
                  <a:cubicBezTo>
                    <a:pt x="190" y="355"/>
                    <a:pt x="180" y="357"/>
                    <a:pt x="172" y="357"/>
                  </a:cubicBezTo>
                  <a:moveTo>
                    <a:pt x="291" y="225"/>
                  </a:moveTo>
                  <a:cubicBezTo>
                    <a:pt x="291" y="225"/>
                    <a:pt x="290" y="225"/>
                    <a:pt x="290" y="224"/>
                  </a:cubicBezTo>
                  <a:cubicBezTo>
                    <a:pt x="288" y="224"/>
                    <a:pt x="288" y="222"/>
                    <a:pt x="289" y="220"/>
                  </a:cubicBezTo>
                  <a:cubicBezTo>
                    <a:pt x="306" y="190"/>
                    <a:pt x="306" y="190"/>
                    <a:pt x="306" y="190"/>
                  </a:cubicBezTo>
                  <a:cubicBezTo>
                    <a:pt x="290" y="181"/>
                    <a:pt x="290" y="181"/>
                    <a:pt x="290" y="181"/>
                  </a:cubicBezTo>
                  <a:cubicBezTo>
                    <a:pt x="288" y="180"/>
                    <a:pt x="288" y="178"/>
                    <a:pt x="288" y="177"/>
                  </a:cubicBezTo>
                  <a:cubicBezTo>
                    <a:pt x="289" y="175"/>
                    <a:pt x="290" y="175"/>
                    <a:pt x="291" y="175"/>
                  </a:cubicBezTo>
                  <a:cubicBezTo>
                    <a:pt x="292" y="175"/>
                    <a:pt x="292" y="175"/>
                    <a:pt x="293" y="17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3" y="187"/>
                    <a:pt x="313" y="187"/>
                    <a:pt x="313" y="188"/>
                  </a:cubicBezTo>
                  <a:cubicBezTo>
                    <a:pt x="313" y="189"/>
                    <a:pt x="313" y="190"/>
                    <a:pt x="313" y="191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4"/>
                    <a:pt x="292" y="225"/>
                    <a:pt x="291" y="225"/>
                  </a:cubicBezTo>
                  <a:moveTo>
                    <a:pt x="355" y="24"/>
                  </a:moveTo>
                  <a:cubicBezTo>
                    <a:pt x="355" y="24"/>
                    <a:pt x="355" y="24"/>
                    <a:pt x="355" y="24"/>
                  </a:cubicBezTo>
                  <a:cubicBezTo>
                    <a:pt x="25" y="215"/>
                    <a:pt x="25" y="215"/>
                    <a:pt x="25" y="215"/>
                  </a:cubicBezTo>
                  <a:cubicBezTo>
                    <a:pt x="22" y="216"/>
                    <a:pt x="21" y="219"/>
                    <a:pt x="21" y="222"/>
                  </a:cubicBezTo>
                  <a:cubicBezTo>
                    <a:pt x="21" y="556"/>
                    <a:pt x="21" y="556"/>
                    <a:pt x="21" y="556"/>
                  </a:cubicBezTo>
                  <a:cubicBezTo>
                    <a:pt x="21" y="557"/>
                    <a:pt x="21" y="558"/>
                    <a:pt x="22" y="558"/>
                  </a:cubicBezTo>
                  <a:cubicBezTo>
                    <a:pt x="22" y="558"/>
                    <a:pt x="22" y="558"/>
                    <a:pt x="22" y="558"/>
                  </a:cubicBezTo>
                  <a:cubicBezTo>
                    <a:pt x="23" y="558"/>
                    <a:pt x="23" y="558"/>
                    <a:pt x="23" y="558"/>
                  </a:cubicBezTo>
                  <a:cubicBezTo>
                    <a:pt x="353" y="367"/>
                    <a:pt x="353" y="367"/>
                    <a:pt x="353" y="367"/>
                  </a:cubicBezTo>
                  <a:cubicBezTo>
                    <a:pt x="355" y="366"/>
                    <a:pt x="356" y="365"/>
                    <a:pt x="356" y="363"/>
                  </a:cubicBezTo>
                  <a:cubicBezTo>
                    <a:pt x="356" y="25"/>
                    <a:pt x="356" y="25"/>
                    <a:pt x="356" y="25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4"/>
                    <a:pt x="355" y="24"/>
                    <a:pt x="355" y="24"/>
                  </a:cubicBezTo>
                  <a:moveTo>
                    <a:pt x="22" y="564"/>
                  </a:moveTo>
                  <a:cubicBezTo>
                    <a:pt x="21" y="564"/>
                    <a:pt x="20" y="564"/>
                    <a:pt x="18" y="563"/>
                  </a:cubicBezTo>
                  <a:cubicBezTo>
                    <a:pt x="16" y="562"/>
                    <a:pt x="14" y="559"/>
                    <a:pt x="14" y="556"/>
                  </a:cubicBezTo>
                  <a:cubicBezTo>
                    <a:pt x="14" y="222"/>
                    <a:pt x="14" y="222"/>
                    <a:pt x="14" y="222"/>
                  </a:cubicBezTo>
                  <a:cubicBezTo>
                    <a:pt x="14" y="217"/>
                    <a:pt x="17" y="212"/>
                    <a:pt x="22" y="209"/>
                  </a:cubicBezTo>
                  <a:cubicBezTo>
                    <a:pt x="351" y="19"/>
                    <a:pt x="351" y="19"/>
                    <a:pt x="351" y="19"/>
                  </a:cubicBezTo>
                  <a:cubicBezTo>
                    <a:pt x="353" y="18"/>
                    <a:pt x="354" y="18"/>
                    <a:pt x="355" y="18"/>
                  </a:cubicBezTo>
                  <a:cubicBezTo>
                    <a:pt x="356" y="18"/>
                    <a:pt x="357" y="18"/>
                    <a:pt x="359" y="19"/>
                  </a:cubicBezTo>
                  <a:cubicBezTo>
                    <a:pt x="361" y="20"/>
                    <a:pt x="362" y="22"/>
                    <a:pt x="362" y="25"/>
                  </a:cubicBezTo>
                  <a:cubicBezTo>
                    <a:pt x="362" y="363"/>
                    <a:pt x="362" y="363"/>
                    <a:pt x="362" y="363"/>
                  </a:cubicBezTo>
                  <a:cubicBezTo>
                    <a:pt x="362" y="367"/>
                    <a:pt x="360" y="371"/>
                    <a:pt x="357" y="373"/>
                  </a:cubicBezTo>
                  <a:cubicBezTo>
                    <a:pt x="26" y="563"/>
                    <a:pt x="26" y="563"/>
                    <a:pt x="26" y="563"/>
                  </a:cubicBezTo>
                  <a:cubicBezTo>
                    <a:pt x="25" y="564"/>
                    <a:pt x="24" y="564"/>
                    <a:pt x="22" y="564"/>
                  </a:cubicBezTo>
                  <a:moveTo>
                    <a:pt x="359" y="0"/>
                  </a:moveTo>
                  <a:cubicBezTo>
                    <a:pt x="356" y="0"/>
                    <a:pt x="354" y="1"/>
                    <a:pt x="351" y="2"/>
                  </a:cubicBezTo>
                  <a:cubicBezTo>
                    <a:pt x="16" y="195"/>
                    <a:pt x="16" y="195"/>
                    <a:pt x="16" y="195"/>
                  </a:cubicBezTo>
                  <a:cubicBezTo>
                    <a:pt x="6" y="201"/>
                    <a:pt x="0" y="212"/>
                    <a:pt x="0" y="223"/>
                  </a:cubicBezTo>
                  <a:cubicBezTo>
                    <a:pt x="0" y="565"/>
                    <a:pt x="0" y="565"/>
                    <a:pt x="0" y="565"/>
                  </a:cubicBezTo>
                  <a:cubicBezTo>
                    <a:pt x="0" y="575"/>
                    <a:pt x="8" y="582"/>
                    <a:pt x="17" y="582"/>
                  </a:cubicBezTo>
                  <a:cubicBezTo>
                    <a:pt x="20" y="582"/>
                    <a:pt x="23" y="582"/>
                    <a:pt x="26" y="580"/>
                  </a:cubicBezTo>
                  <a:cubicBezTo>
                    <a:pt x="368" y="383"/>
                    <a:pt x="368" y="383"/>
                    <a:pt x="368" y="383"/>
                  </a:cubicBezTo>
                  <a:cubicBezTo>
                    <a:pt x="373" y="380"/>
                    <a:pt x="376" y="374"/>
                    <a:pt x="376" y="368"/>
                  </a:cubicBezTo>
                  <a:cubicBezTo>
                    <a:pt x="376" y="17"/>
                    <a:pt x="376" y="17"/>
                    <a:pt x="376" y="17"/>
                  </a:cubicBezTo>
                  <a:cubicBezTo>
                    <a:pt x="376" y="7"/>
                    <a:pt x="368" y="0"/>
                    <a:pt x="359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9" name="Freeform 197"/>
            <p:cNvSpPr>
              <a:spLocks noEditPoints="1"/>
            </p:cNvSpPr>
            <p:nvPr/>
          </p:nvSpPr>
          <p:spPr bwMode="auto">
            <a:xfrm>
              <a:off x="5952" y="2223"/>
              <a:ext cx="824" cy="1291"/>
            </a:xfrm>
            <a:custGeom>
              <a:avLst/>
              <a:gdLst>
                <a:gd name="T0" fmla="*/ 8 w 348"/>
                <a:gd name="T1" fmla="*/ 540 h 546"/>
                <a:gd name="T2" fmla="*/ 8 w 348"/>
                <a:gd name="T3" fmla="*/ 540 h 546"/>
                <a:gd name="T4" fmla="*/ 7 w 348"/>
                <a:gd name="T5" fmla="*/ 538 h 546"/>
                <a:gd name="T6" fmla="*/ 7 w 348"/>
                <a:gd name="T7" fmla="*/ 204 h 546"/>
                <a:gd name="T8" fmla="*/ 11 w 348"/>
                <a:gd name="T9" fmla="*/ 197 h 546"/>
                <a:gd name="T10" fmla="*/ 341 w 348"/>
                <a:gd name="T11" fmla="*/ 6 h 546"/>
                <a:gd name="T12" fmla="*/ 341 w 348"/>
                <a:gd name="T13" fmla="*/ 6 h 546"/>
                <a:gd name="T14" fmla="*/ 341 w 348"/>
                <a:gd name="T15" fmla="*/ 6 h 546"/>
                <a:gd name="T16" fmla="*/ 342 w 348"/>
                <a:gd name="T17" fmla="*/ 7 h 546"/>
                <a:gd name="T18" fmla="*/ 342 w 348"/>
                <a:gd name="T19" fmla="*/ 345 h 546"/>
                <a:gd name="T20" fmla="*/ 339 w 348"/>
                <a:gd name="T21" fmla="*/ 349 h 546"/>
                <a:gd name="T22" fmla="*/ 9 w 348"/>
                <a:gd name="T23" fmla="*/ 540 h 546"/>
                <a:gd name="T24" fmla="*/ 8 w 348"/>
                <a:gd name="T25" fmla="*/ 540 h 546"/>
                <a:gd name="T26" fmla="*/ 341 w 348"/>
                <a:gd name="T27" fmla="*/ 0 h 546"/>
                <a:gd name="T28" fmla="*/ 337 w 348"/>
                <a:gd name="T29" fmla="*/ 1 h 546"/>
                <a:gd name="T30" fmla="*/ 8 w 348"/>
                <a:gd name="T31" fmla="*/ 191 h 546"/>
                <a:gd name="T32" fmla="*/ 0 w 348"/>
                <a:gd name="T33" fmla="*/ 204 h 546"/>
                <a:gd name="T34" fmla="*/ 0 w 348"/>
                <a:gd name="T35" fmla="*/ 538 h 546"/>
                <a:gd name="T36" fmla="*/ 4 w 348"/>
                <a:gd name="T37" fmla="*/ 545 h 546"/>
                <a:gd name="T38" fmla="*/ 8 w 348"/>
                <a:gd name="T39" fmla="*/ 546 h 546"/>
                <a:gd name="T40" fmla="*/ 12 w 348"/>
                <a:gd name="T41" fmla="*/ 545 h 546"/>
                <a:gd name="T42" fmla="*/ 343 w 348"/>
                <a:gd name="T43" fmla="*/ 355 h 546"/>
                <a:gd name="T44" fmla="*/ 348 w 348"/>
                <a:gd name="T45" fmla="*/ 345 h 546"/>
                <a:gd name="T46" fmla="*/ 348 w 348"/>
                <a:gd name="T47" fmla="*/ 7 h 546"/>
                <a:gd name="T48" fmla="*/ 345 w 348"/>
                <a:gd name="T49" fmla="*/ 1 h 546"/>
                <a:gd name="T50" fmla="*/ 341 w 348"/>
                <a:gd name="T51" fmla="*/ 0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48" h="546">
                  <a:moveTo>
                    <a:pt x="8" y="540"/>
                  </a:moveTo>
                  <a:cubicBezTo>
                    <a:pt x="8" y="540"/>
                    <a:pt x="8" y="540"/>
                    <a:pt x="8" y="540"/>
                  </a:cubicBezTo>
                  <a:cubicBezTo>
                    <a:pt x="7" y="540"/>
                    <a:pt x="7" y="539"/>
                    <a:pt x="7" y="538"/>
                  </a:cubicBezTo>
                  <a:cubicBezTo>
                    <a:pt x="7" y="204"/>
                    <a:pt x="7" y="204"/>
                    <a:pt x="7" y="204"/>
                  </a:cubicBezTo>
                  <a:cubicBezTo>
                    <a:pt x="7" y="201"/>
                    <a:pt x="8" y="198"/>
                    <a:pt x="11" y="197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2" y="7"/>
                    <a:pt x="342" y="7"/>
                    <a:pt x="342" y="7"/>
                  </a:cubicBezTo>
                  <a:cubicBezTo>
                    <a:pt x="342" y="345"/>
                    <a:pt x="342" y="345"/>
                    <a:pt x="342" y="345"/>
                  </a:cubicBezTo>
                  <a:cubicBezTo>
                    <a:pt x="342" y="347"/>
                    <a:pt x="341" y="348"/>
                    <a:pt x="339" y="349"/>
                  </a:cubicBezTo>
                  <a:cubicBezTo>
                    <a:pt x="9" y="540"/>
                    <a:pt x="9" y="540"/>
                    <a:pt x="9" y="540"/>
                  </a:cubicBezTo>
                  <a:cubicBezTo>
                    <a:pt x="9" y="540"/>
                    <a:pt x="9" y="540"/>
                    <a:pt x="8" y="540"/>
                  </a:cubicBezTo>
                  <a:moveTo>
                    <a:pt x="341" y="0"/>
                  </a:moveTo>
                  <a:cubicBezTo>
                    <a:pt x="340" y="0"/>
                    <a:pt x="339" y="0"/>
                    <a:pt x="337" y="1"/>
                  </a:cubicBezTo>
                  <a:cubicBezTo>
                    <a:pt x="8" y="191"/>
                    <a:pt x="8" y="191"/>
                    <a:pt x="8" y="191"/>
                  </a:cubicBezTo>
                  <a:cubicBezTo>
                    <a:pt x="3" y="194"/>
                    <a:pt x="0" y="199"/>
                    <a:pt x="0" y="204"/>
                  </a:cubicBezTo>
                  <a:cubicBezTo>
                    <a:pt x="0" y="538"/>
                    <a:pt x="0" y="538"/>
                    <a:pt x="0" y="538"/>
                  </a:cubicBezTo>
                  <a:cubicBezTo>
                    <a:pt x="0" y="541"/>
                    <a:pt x="2" y="544"/>
                    <a:pt x="4" y="545"/>
                  </a:cubicBezTo>
                  <a:cubicBezTo>
                    <a:pt x="6" y="546"/>
                    <a:pt x="7" y="546"/>
                    <a:pt x="8" y="546"/>
                  </a:cubicBezTo>
                  <a:cubicBezTo>
                    <a:pt x="10" y="546"/>
                    <a:pt x="11" y="546"/>
                    <a:pt x="12" y="545"/>
                  </a:cubicBezTo>
                  <a:cubicBezTo>
                    <a:pt x="343" y="355"/>
                    <a:pt x="343" y="355"/>
                    <a:pt x="343" y="355"/>
                  </a:cubicBezTo>
                  <a:cubicBezTo>
                    <a:pt x="346" y="353"/>
                    <a:pt x="348" y="349"/>
                    <a:pt x="348" y="345"/>
                  </a:cubicBezTo>
                  <a:cubicBezTo>
                    <a:pt x="348" y="7"/>
                    <a:pt x="348" y="7"/>
                    <a:pt x="348" y="7"/>
                  </a:cubicBezTo>
                  <a:cubicBezTo>
                    <a:pt x="348" y="4"/>
                    <a:pt x="347" y="2"/>
                    <a:pt x="345" y="1"/>
                  </a:cubicBezTo>
                  <a:cubicBezTo>
                    <a:pt x="343" y="0"/>
                    <a:pt x="342" y="0"/>
                    <a:pt x="34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0" name="Freeform 198"/>
            <p:cNvSpPr>
              <a:spLocks/>
            </p:cNvSpPr>
            <p:nvPr/>
          </p:nvSpPr>
          <p:spPr bwMode="auto">
            <a:xfrm>
              <a:off x="6068" y="2876"/>
              <a:ext cx="62" cy="118"/>
            </a:xfrm>
            <a:custGeom>
              <a:avLst/>
              <a:gdLst>
                <a:gd name="T0" fmla="*/ 22 w 26"/>
                <a:gd name="T1" fmla="*/ 0 h 50"/>
                <a:gd name="T2" fmla="*/ 20 w 26"/>
                <a:gd name="T3" fmla="*/ 2 h 50"/>
                <a:gd name="T4" fmla="*/ 1 w 26"/>
                <a:gd name="T5" fmla="*/ 35 h 50"/>
                <a:gd name="T6" fmla="*/ 0 w 26"/>
                <a:gd name="T7" fmla="*/ 37 h 50"/>
                <a:gd name="T8" fmla="*/ 2 w 26"/>
                <a:gd name="T9" fmla="*/ 39 h 50"/>
                <a:gd name="T10" fmla="*/ 21 w 26"/>
                <a:gd name="T11" fmla="*/ 50 h 50"/>
                <a:gd name="T12" fmla="*/ 22 w 26"/>
                <a:gd name="T13" fmla="*/ 50 h 50"/>
                <a:gd name="T14" fmla="*/ 25 w 26"/>
                <a:gd name="T15" fmla="*/ 49 h 50"/>
                <a:gd name="T16" fmla="*/ 24 w 26"/>
                <a:gd name="T17" fmla="*/ 44 h 50"/>
                <a:gd name="T18" fmla="*/ 8 w 26"/>
                <a:gd name="T19" fmla="*/ 35 h 50"/>
                <a:gd name="T20" fmla="*/ 25 w 26"/>
                <a:gd name="T21" fmla="*/ 5 h 50"/>
                <a:gd name="T22" fmla="*/ 24 w 26"/>
                <a:gd name="T23" fmla="*/ 1 h 50"/>
                <a:gd name="T24" fmla="*/ 22 w 26"/>
                <a:gd name="T2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50">
                  <a:moveTo>
                    <a:pt x="22" y="0"/>
                  </a:moveTo>
                  <a:cubicBezTo>
                    <a:pt x="21" y="0"/>
                    <a:pt x="20" y="1"/>
                    <a:pt x="20" y="2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6"/>
                    <a:pt x="0" y="37"/>
                  </a:cubicBezTo>
                  <a:cubicBezTo>
                    <a:pt x="0" y="38"/>
                    <a:pt x="1" y="39"/>
                    <a:pt x="2" y="39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1" y="50"/>
                    <a:pt x="22" y="50"/>
                    <a:pt x="22" y="50"/>
                  </a:cubicBezTo>
                  <a:cubicBezTo>
                    <a:pt x="23" y="50"/>
                    <a:pt x="24" y="50"/>
                    <a:pt x="25" y="49"/>
                  </a:cubicBezTo>
                  <a:cubicBezTo>
                    <a:pt x="26" y="47"/>
                    <a:pt x="25" y="45"/>
                    <a:pt x="24" y="4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3"/>
                    <a:pt x="25" y="1"/>
                    <a:pt x="24" y="1"/>
                  </a:cubicBezTo>
                  <a:cubicBezTo>
                    <a:pt x="23" y="0"/>
                    <a:pt x="23" y="0"/>
                    <a:pt x="2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1" name="Freeform 199"/>
            <p:cNvSpPr>
              <a:spLocks/>
            </p:cNvSpPr>
            <p:nvPr/>
          </p:nvSpPr>
          <p:spPr bwMode="auto">
            <a:xfrm>
              <a:off x="6601" y="2594"/>
              <a:ext cx="59" cy="118"/>
            </a:xfrm>
            <a:custGeom>
              <a:avLst/>
              <a:gdLst>
                <a:gd name="T0" fmla="*/ 3 w 25"/>
                <a:gd name="T1" fmla="*/ 0 h 50"/>
                <a:gd name="T2" fmla="*/ 0 w 25"/>
                <a:gd name="T3" fmla="*/ 2 h 50"/>
                <a:gd name="T4" fmla="*/ 2 w 25"/>
                <a:gd name="T5" fmla="*/ 6 h 50"/>
                <a:gd name="T6" fmla="*/ 18 w 25"/>
                <a:gd name="T7" fmla="*/ 15 h 50"/>
                <a:gd name="T8" fmla="*/ 1 w 25"/>
                <a:gd name="T9" fmla="*/ 45 h 50"/>
                <a:gd name="T10" fmla="*/ 2 w 25"/>
                <a:gd name="T11" fmla="*/ 49 h 50"/>
                <a:gd name="T12" fmla="*/ 3 w 25"/>
                <a:gd name="T13" fmla="*/ 50 h 50"/>
                <a:gd name="T14" fmla="*/ 6 w 25"/>
                <a:gd name="T15" fmla="*/ 48 h 50"/>
                <a:gd name="T16" fmla="*/ 25 w 25"/>
                <a:gd name="T17" fmla="*/ 16 h 50"/>
                <a:gd name="T18" fmla="*/ 25 w 25"/>
                <a:gd name="T19" fmla="*/ 13 h 50"/>
                <a:gd name="T20" fmla="*/ 24 w 25"/>
                <a:gd name="T21" fmla="*/ 11 h 50"/>
                <a:gd name="T22" fmla="*/ 5 w 25"/>
                <a:gd name="T23" fmla="*/ 0 h 50"/>
                <a:gd name="T24" fmla="*/ 3 w 25"/>
                <a:gd name="T2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50">
                  <a:moveTo>
                    <a:pt x="3" y="0"/>
                  </a:moveTo>
                  <a:cubicBezTo>
                    <a:pt x="2" y="0"/>
                    <a:pt x="1" y="0"/>
                    <a:pt x="0" y="2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47"/>
                    <a:pt x="0" y="49"/>
                    <a:pt x="2" y="49"/>
                  </a:cubicBezTo>
                  <a:cubicBezTo>
                    <a:pt x="2" y="50"/>
                    <a:pt x="3" y="50"/>
                    <a:pt x="3" y="50"/>
                  </a:cubicBezTo>
                  <a:cubicBezTo>
                    <a:pt x="4" y="50"/>
                    <a:pt x="6" y="49"/>
                    <a:pt x="6" y="48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5"/>
                    <a:pt x="25" y="14"/>
                    <a:pt x="25" y="13"/>
                  </a:cubicBezTo>
                  <a:cubicBezTo>
                    <a:pt x="25" y="12"/>
                    <a:pt x="25" y="12"/>
                    <a:pt x="24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2" name="Freeform 200"/>
            <p:cNvSpPr>
              <a:spLocks/>
            </p:cNvSpPr>
            <p:nvPr/>
          </p:nvSpPr>
          <p:spPr bwMode="auto">
            <a:xfrm>
              <a:off x="6248" y="2656"/>
              <a:ext cx="286" cy="369"/>
            </a:xfrm>
            <a:custGeom>
              <a:avLst/>
              <a:gdLst>
                <a:gd name="T0" fmla="*/ 87 w 121"/>
                <a:gd name="T1" fmla="*/ 0 h 156"/>
                <a:gd name="T2" fmla="*/ 60 w 121"/>
                <a:gd name="T3" fmla="*/ 8 h 156"/>
                <a:gd name="T4" fmla="*/ 0 w 121"/>
                <a:gd name="T5" fmla="*/ 113 h 156"/>
                <a:gd name="T6" fmla="*/ 33 w 121"/>
                <a:gd name="T7" fmla="*/ 156 h 156"/>
                <a:gd name="T8" fmla="*/ 60 w 121"/>
                <a:gd name="T9" fmla="*/ 148 h 156"/>
                <a:gd name="T10" fmla="*/ 121 w 121"/>
                <a:gd name="T11" fmla="*/ 43 h 156"/>
                <a:gd name="T12" fmla="*/ 87 w 121"/>
                <a:gd name="T13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156">
                  <a:moveTo>
                    <a:pt x="87" y="0"/>
                  </a:moveTo>
                  <a:cubicBezTo>
                    <a:pt x="79" y="0"/>
                    <a:pt x="70" y="3"/>
                    <a:pt x="60" y="8"/>
                  </a:cubicBezTo>
                  <a:cubicBezTo>
                    <a:pt x="27" y="28"/>
                    <a:pt x="0" y="74"/>
                    <a:pt x="0" y="113"/>
                  </a:cubicBezTo>
                  <a:cubicBezTo>
                    <a:pt x="0" y="140"/>
                    <a:pt x="13" y="156"/>
                    <a:pt x="33" y="156"/>
                  </a:cubicBezTo>
                  <a:cubicBezTo>
                    <a:pt x="41" y="156"/>
                    <a:pt x="51" y="154"/>
                    <a:pt x="60" y="148"/>
                  </a:cubicBezTo>
                  <a:cubicBezTo>
                    <a:pt x="94" y="129"/>
                    <a:pt x="121" y="82"/>
                    <a:pt x="121" y="43"/>
                  </a:cubicBezTo>
                  <a:cubicBezTo>
                    <a:pt x="121" y="16"/>
                    <a:pt x="107" y="0"/>
                    <a:pt x="8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03" name="Text Placeholder 2"/>
          <p:cNvSpPr txBox="1">
            <a:spLocks/>
          </p:cNvSpPr>
          <p:nvPr/>
        </p:nvSpPr>
        <p:spPr>
          <a:xfrm>
            <a:off x="2277627" y="1025352"/>
            <a:ext cx="11389150" cy="11633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600" b="1" dirty="0">
                <a:solidFill>
                  <a:schemeClr val="accent2">
                    <a:lumMod val="75000"/>
                  </a:schemeClr>
                </a:solidFill>
              </a:rPr>
              <a:t>Backend</a:t>
            </a:r>
            <a:r>
              <a:rPr lang="en-US" sz="6600" b="1" dirty="0"/>
              <a:t> </a:t>
            </a:r>
            <a:r>
              <a:rPr lang="en-US" sz="6600" dirty="0"/>
              <a:t>Code</a:t>
            </a:r>
          </a:p>
        </p:txBody>
      </p:sp>
      <p:sp>
        <p:nvSpPr>
          <p:cNvPr id="211" name="Freeform 88"/>
          <p:cNvSpPr>
            <a:spLocks noChangeArrowheads="1"/>
          </p:cNvSpPr>
          <p:nvPr/>
        </p:nvSpPr>
        <p:spPr bwMode="auto">
          <a:xfrm>
            <a:off x="1773955" y="4666900"/>
            <a:ext cx="861412" cy="526000"/>
          </a:xfrm>
          <a:custGeom>
            <a:avLst/>
            <a:gdLst>
              <a:gd name="T0" fmla="*/ 186 w 498"/>
              <a:gd name="T1" fmla="*/ 9 h 303"/>
              <a:gd name="T2" fmla="*/ 186 w 498"/>
              <a:gd name="T3" fmla="*/ 9 h 303"/>
              <a:gd name="T4" fmla="*/ 160 w 498"/>
              <a:gd name="T5" fmla="*/ 9 h 303"/>
              <a:gd name="T6" fmla="*/ 0 w 498"/>
              <a:gd name="T7" fmla="*/ 151 h 303"/>
              <a:gd name="T8" fmla="*/ 160 w 498"/>
              <a:gd name="T9" fmla="*/ 293 h 303"/>
              <a:gd name="T10" fmla="*/ 186 w 498"/>
              <a:gd name="T11" fmla="*/ 293 h 303"/>
              <a:gd name="T12" fmla="*/ 186 w 498"/>
              <a:gd name="T13" fmla="*/ 266 h 303"/>
              <a:gd name="T14" fmla="*/ 62 w 498"/>
              <a:gd name="T15" fmla="*/ 151 h 303"/>
              <a:gd name="T16" fmla="*/ 186 w 498"/>
              <a:gd name="T17" fmla="*/ 45 h 303"/>
              <a:gd name="T18" fmla="*/ 186 w 498"/>
              <a:gd name="T19" fmla="*/ 9 h 303"/>
              <a:gd name="T20" fmla="*/ 337 w 498"/>
              <a:gd name="T21" fmla="*/ 9 h 303"/>
              <a:gd name="T22" fmla="*/ 337 w 498"/>
              <a:gd name="T23" fmla="*/ 9 h 303"/>
              <a:gd name="T24" fmla="*/ 311 w 498"/>
              <a:gd name="T25" fmla="*/ 9 h 303"/>
              <a:gd name="T26" fmla="*/ 311 w 498"/>
              <a:gd name="T27" fmla="*/ 45 h 303"/>
              <a:gd name="T28" fmla="*/ 434 w 498"/>
              <a:gd name="T29" fmla="*/ 151 h 303"/>
              <a:gd name="T30" fmla="*/ 311 w 498"/>
              <a:gd name="T31" fmla="*/ 266 h 303"/>
              <a:gd name="T32" fmla="*/ 311 w 498"/>
              <a:gd name="T33" fmla="*/ 293 h 303"/>
              <a:gd name="T34" fmla="*/ 337 w 498"/>
              <a:gd name="T35" fmla="*/ 293 h 303"/>
              <a:gd name="T36" fmla="*/ 497 w 498"/>
              <a:gd name="T37" fmla="*/ 151 h 303"/>
              <a:gd name="T38" fmla="*/ 337 w 498"/>
              <a:gd name="T39" fmla="*/ 9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98" h="303">
                <a:moveTo>
                  <a:pt x="186" y="9"/>
                </a:moveTo>
                <a:lnTo>
                  <a:pt x="186" y="9"/>
                </a:lnTo>
                <a:cubicBezTo>
                  <a:pt x="178" y="0"/>
                  <a:pt x="168" y="0"/>
                  <a:pt x="160" y="9"/>
                </a:cubicBezTo>
                <a:cubicBezTo>
                  <a:pt x="0" y="151"/>
                  <a:pt x="0" y="151"/>
                  <a:pt x="0" y="151"/>
                </a:cubicBezTo>
                <a:cubicBezTo>
                  <a:pt x="160" y="293"/>
                  <a:pt x="160" y="293"/>
                  <a:pt x="160" y="293"/>
                </a:cubicBezTo>
                <a:cubicBezTo>
                  <a:pt x="168" y="302"/>
                  <a:pt x="178" y="302"/>
                  <a:pt x="186" y="293"/>
                </a:cubicBezTo>
                <a:cubicBezTo>
                  <a:pt x="195" y="283"/>
                  <a:pt x="195" y="274"/>
                  <a:pt x="186" y="266"/>
                </a:cubicBezTo>
                <a:cubicBezTo>
                  <a:pt x="62" y="151"/>
                  <a:pt x="62" y="151"/>
                  <a:pt x="62" y="151"/>
                </a:cubicBezTo>
                <a:cubicBezTo>
                  <a:pt x="186" y="45"/>
                  <a:pt x="186" y="45"/>
                  <a:pt x="186" y="45"/>
                </a:cubicBezTo>
                <a:cubicBezTo>
                  <a:pt x="195" y="35"/>
                  <a:pt x="195" y="18"/>
                  <a:pt x="186" y="9"/>
                </a:cubicBezTo>
                <a:close/>
                <a:moveTo>
                  <a:pt x="337" y="9"/>
                </a:moveTo>
                <a:lnTo>
                  <a:pt x="337" y="9"/>
                </a:lnTo>
                <a:cubicBezTo>
                  <a:pt x="328" y="0"/>
                  <a:pt x="319" y="0"/>
                  <a:pt x="311" y="9"/>
                </a:cubicBezTo>
                <a:cubicBezTo>
                  <a:pt x="302" y="18"/>
                  <a:pt x="302" y="35"/>
                  <a:pt x="311" y="45"/>
                </a:cubicBezTo>
                <a:cubicBezTo>
                  <a:pt x="434" y="151"/>
                  <a:pt x="434" y="151"/>
                  <a:pt x="434" y="151"/>
                </a:cubicBezTo>
                <a:cubicBezTo>
                  <a:pt x="311" y="266"/>
                  <a:pt x="311" y="266"/>
                  <a:pt x="311" y="266"/>
                </a:cubicBezTo>
                <a:cubicBezTo>
                  <a:pt x="302" y="274"/>
                  <a:pt x="302" y="283"/>
                  <a:pt x="311" y="293"/>
                </a:cubicBezTo>
                <a:cubicBezTo>
                  <a:pt x="319" y="302"/>
                  <a:pt x="328" y="302"/>
                  <a:pt x="337" y="293"/>
                </a:cubicBezTo>
                <a:cubicBezTo>
                  <a:pt x="497" y="151"/>
                  <a:pt x="497" y="151"/>
                  <a:pt x="497" y="151"/>
                </a:cubicBezTo>
                <a:lnTo>
                  <a:pt x="337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200" dirty="0">
              <a:solidFill>
                <a:schemeClr val="tx2"/>
              </a:solidFill>
              <a:latin typeface="Lato Light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3079726" y="4615512"/>
            <a:ext cx="4064746" cy="677072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ctr"/>
            <a:r>
              <a:rPr lang="en-US" sz="3200" b="1" dirty="0">
                <a:cs typeface="Lato Regular"/>
              </a:rPr>
              <a:t>Java Server Page</a:t>
            </a:r>
          </a:p>
        </p:txBody>
      </p:sp>
      <p:sp>
        <p:nvSpPr>
          <p:cNvPr id="219" name="Slide Number Placeholder 2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6</a:t>
            </a:fld>
            <a:endParaRPr lang="en-US"/>
          </a:p>
        </p:txBody>
      </p:sp>
      <p:sp>
        <p:nvSpPr>
          <p:cNvPr id="220" name="TextBox 219"/>
          <p:cNvSpPr txBox="1"/>
          <p:nvPr/>
        </p:nvSpPr>
        <p:spPr>
          <a:xfrm>
            <a:off x="2793254" y="7577457"/>
            <a:ext cx="3143018" cy="677072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ctr"/>
            <a:r>
              <a:rPr lang="en-US" sz="3200" b="1" dirty="0">
                <a:cs typeface="Lato Regular"/>
              </a:rPr>
              <a:t>JavaScript</a:t>
            </a:r>
          </a:p>
        </p:txBody>
      </p:sp>
      <p:sp>
        <p:nvSpPr>
          <p:cNvPr id="221" name="Freeform 88"/>
          <p:cNvSpPr>
            <a:spLocks noChangeArrowheads="1"/>
          </p:cNvSpPr>
          <p:nvPr/>
        </p:nvSpPr>
        <p:spPr bwMode="auto">
          <a:xfrm>
            <a:off x="1799999" y="7666724"/>
            <a:ext cx="861412" cy="526000"/>
          </a:xfrm>
          <a:custGeom>
            <a:avLst/>
            <a:gdLst>
              <a:gd name="T0" fmla="*/ 186 w 498"/>
              <a:gd name="T1" fmla="*/ 9 h 303"/>
              <a:gd name="T2" fmla="*/ 186 w 498"/>
              <a:gd name="T3" fmla="*/ 9 h 303"/>
              <a:gd name="T4" fmla="*/ 160 w 498"/>
              <a:gd name="T5" fmla="*/ 9 h 303"/>
              <a:gd name="T6" fmla="*/ 0 w 498"/>
              <a:gd name="T7" fmla="*/ 151 h 303"/>
              <a:gd name="T8" fmla="*/ 160 w 498"/>
              <a:gd name="T9" fmla="*/ 293 h 303"/>
              <a:gd name="T10" fmla="*/ 186 w 498"/>
              <a:gd name="T11" fmla="*/ 293 h 303"/>
              <a:gd name="T12" fmla="*/ 186 w 498"/>
              <a:gd name="T13" fmla="*/ 266 h 303"/>
              <a:gd name="T14" fmla="*/ 62 w 498"/>
              <a:gd name="T15" fmla="*/ 151 h 303"/>
              <a:gd name="T16" fmla="*/ 186 w 498"/>
              <a:gd name="T17" fmla="*/ 45 h 303"/>
              <a:gd name="T18" fmla="*/ 186 w 498"/>
              <a:gd name="T19" fmla="*/ 9 h 303"/>
              <a:gd name="T20" fmla="*/ 337 w 498"/>
              <a:gd name="T21" fmla="*/ 9 h 303"/>
              <a:gd name="T22" fmla="*/ 337 w 498"/>
              <a:gd name="T23" fmla="*/ 9 h 303"/>
              <a:gd name="T24" fmla="*/ 311 w 498"/>
              <a:gd name="T25" fmla="*/ 9 h 303"/>
              <a:gd name="T26" fmla="*/ 311 w 498"/>
              <a:gd name="T27" fmla="*/ 45 h 303"/>
              <a:gd name="T28" fmla="*/ 434 w 498"/>
              <a:gd name="T29" fmla="*/ 151 h 303"/>
              <a:gd name="T30" fmla="*/ 311 w 498"/>
              <a:gd name="T31" fmla="*/ 266 h 303"/>
              <a:gd name="T32" fmla="*/ 311 w 498"/>
              <a:gd name="T33" fmla="*/ 293 h 303"/>
              <a:gd name="T34" fmla="*/ 337 w 498"/>
              <a:gd name="T35" fmla="*/ 293 h 303"/>
              <a:gd name="T36" fmla="*/ 497 w 498"/>
              <a:gd name="T37" fmla="*/ 151 h 303"/>
              <a:gd name="T38" fmla="*/ 337 w 498"/>
              <a:gd name="T39" fmla="*/ 9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98" h="303">
                <a:moveTo>
                  <a:pt x="186" y="9"/>
                </a:moveTo>
                <a:lnTo>
                  <a:pt x="186" y="9"/>
                </a:lnTo>
                <a:cubicBezTo>
                  <a:pt x="178" y="0"/>
                  <a:pt x="168" y="0"/>
                  <a:pt x="160" y="9"/>
                </a:cubicBezTo>
                <a:cubicBezTo>
                  <a:pt x="0" y="151"/>
                  <a:pt x="0" y="151"/>
                  <a:pt x="0" y="151"/>
                </a:cubicBezTo>
                <a:cubicBezTo>
                  <a:pt x="160" y="293"/>
                  <a:pt x="160" y="293"/>
                  <a:pt x="160" y="293"/>
                </a:cubicBezTo>
                <a:cubicBezTo>
                  <a:pt x="168" y="302"/>
                  <a:pt x="178" y="302"/>
                  <a:pt x="186" y="293"/>
                </a:cubicBezTo>
                <a:cubicBezTo>
                  <a:pt x="195" y="283"/>
                  <a:pt x="195" y="274"/>
                  <a:pt x="186" y="266"/>
                </a:cubicBezTo>
                <a:cubicBezTo>
                  <a:pt x="62" y="151"/>
                  <a:pt x="62" y="151"/>
                  <a:pt x="62" y="151"/>
                </a:cubicBezTo>
                <a:cubicBezTo>
                  <a:pt x="186" y="45"/>
                  <a:pt x="186" y="45"/>
                  <a:pt x="186" y="45"/>
                </a:cubicBezTo>
                <a:cubicBezTo>
                  <a:pt x="195" y="35"/>
                  <a:pt x="195" y="18"/>
                  <a:pt x="186" y="9"/>
                </a:cubicBezTo>
                <a:close/>
                <a:moveTo>
                  <a:pt x="337" y="9"/>
                </a:moveTo>
                <a:lnTo>
                  <a:pt x="337" y="9"/>
                </a:lnTo>
                <a:cubicBezTo>
                  <a:pt x="328" y="0"/>
                  <a:pt x="319" y="0"/>
                  <a:pt x="311" y="9"/>
                </a:cubicBezTo>
                <a:cubicBezTo>
                  <a:pt x="302" y="18"/>
                  <a:pt x="302" y="35"/>
                  <a:pt x="311" y="45"/>
                </a:cubicBezTo>
                <a:cubicBezTo>
                  <a:pt x="434" y="151"/>
                  <a:pt x="434" y="151"/>
                  <a:pt x="434" y="151"/>
                </a:cubicBezTo>
                <a:cubicBezTo>
                  <a:pt x="311" y="266"/>
                  <a:pt x="311" y="266"/>
                  <a:pt x="311" y="266"/>
                </a:cubicBezTo>
                <a:cubicBezTo>
                  <a:pt x="302" y="274"/>
                  <a:pt x="302" y="283"/>
                  <a:pt x="311" y="293"/>
                </a:cubicBezTo>
                <a:cubicBezTo>
                  <a:pt x="319" y="302"/>
                  <a:pt x="328" y="302"/>
                  <a:pt x="337" y="293"/>
                </a:cubicBezTo>
                <a:cubicBezTo>
                  <a:pt x="497" y="151"/>
                  <a:pt x="497" y="151"/>
                  <a:pt x="497" y="151"/>
                </a:cubicBezTo>
                <a:lnTo>
                  <a:pt x="337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200" dirty="0">
              <a:solidFill>
                <a:schemeClr val="tx2"/>
              </a:solidFill>
              <a:latin typeface="Lato Light"/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2651815" y="9101358"/>
            <a:ext cx="2851030" cy="677072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ctr"/>
            <a:r>
              <a:rPr lang="en-US" sz="3200" b="1" dirty="0">
                <a:cs typeface="Lato Regular"/>
              </a:rPr>
              <a:t>jQuery</a:t>
            </a:r>
          </a:p>
        </p:txBody>
      </p:sp>
      <p:sp>
        <p:nvSpPr>
          <p:cNvPr id="224" name="Freeform 88"/>
          <p:cNvSpPr>
            <a:spLocks noChangeArrowheads="1"/>
          </p:cNvSpPr>
          <p:nvPr/>
        </p:nvSpPr>
        <p:spPr bwMode="auto">
          <a:xfrm>
            <a:off x="1773312" y="9235260"/>
            <a:ext cx="861412" cy="526000"/>
          </a:xfrm>
          <a:custGeom>
            <a:avLst/>
            <a:gdLst>
              <a:gd name="T0" fmla="*/ 186 w 498"/>
              <a:gd name="T1" fmla="*/ 9 h 303"/>
              <a:gd name="T2" fmla="*/ 186 w 498"/>
              <a:gd name="T3" fmla="*/ 9 h 303"/>
              <a:gd name="T4" fmla="*/ 160 w 498"/>
              <a:gd name="T5" fmla="*/ 9 h 303"/>
              <a:gd name="T6" fmla="*/ 0 w 498"/>
              <a:gd name="T7" fmla="*/ 151 h 303"/>
              <a:gd name="T8" fmla="*/ 160 w 498"/>
              <a:gd name="T9" fmla="*/ 293 h 303"/>
              <a:gd name="T10" fmla="*/ 186 w 498"/>
              <a:gd name="T11" fmla="*/ 293 h 303"/>
              <a:gd name="T12" fmla="*/ 186 w 498"/>
              <a:gd name="T13" fmla="*/ 266 h 303"/>
              <a:gd name="T14" fmla="*/ 62 w 498"/>
              <a:gd name="T15" fmla="*/ 151 h 303"/>
              <a:gd name="T16" fmla="*/ 186 w 498"/>
              <a:gd name="T17" fmla="*/ 45 h 303"/>
              <a:gd name="T18" fmla="*/ 186 w 498"/>
              <a:gd name="T19" fmla="*/ 9 h 303"/>
              <a:gd name="T20" fmla="*/ 337 w 498"/>
              <a:gd name="T21" fmla="*/ 9 h 303"/>
              <a:gd name="T22" fmla="*/ 337 w 498"/>
              <a:gd name="T23" fmla="*/ 9 h 303"/>
              <a:gd name="T24" fmla="*/ 311 w 498"/>
              <a:gd name="T25" fmla="*/ 9 h 303"/>
              <a:gd name="T26" fmla="*/ 311 w 498"/>
              <a:gd name="T27" fmla="*/ 45 h 303"/>
              <a:gd name="T28" fmla="*/ 434 w 498"/>
              <a:gd name="T29" fmla="*/ 151 h 303"/>
              <a:gd name="T30" fmla="*/ 311 w 498"/>
              <a:gd name="T31" fmla="*/ 266 h 303"/>
              <a:gd name="T32" fmla="*/ 311 w 498"/>
              <a:gd name="T33" fmla="*/ 293 h 303"/>
              <a:gd name="T34" fmla="*/ 337 w 498"/>
              <a:gd name="T35" fmla="*/ 293 h 303"/>
              <a:gd name="T36" fmla="*/ 497 w 498"/>
              <a:gd name="T37" fmla="*/ 151 h 303"/>
              <a:gd name="T38" fmla="*/ 337 w 498"/>
              <a:gd name="T39" fmla="*/ 9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98" h="303">
                <a:moveTo>
                  <a:pt x="186" y="9"/>
                </a:moveTo>
                <a:lnTo>
                  <a:pt x="186" y="9"/>
                </a:lnTo>
                <a:cubicBezTo>
                  <a:pt x="178" y="0"/>
                  <a:pt x="168" y="0"/>
                  <a:pt x="160" y="9"/>
                </a:cubicBezTo>
                <a:cubicBezTo>
                  <a:pt x="0" y="151"/>
                  <a:pt x="0" y="151"/>
                  <a:pt x="0" y="151"/>
                </a:cubicBezTo>
                <a:cubicBezTo>
                  <a:pt x="160" y="293"/>
                  <a:pt x="160" y="293"/>
                  <a:pt x="160" y="293"/>
                </a:cubicBezTo>
                <a:cubicBezTo>
                  <a:pt x="168" y="302"/>
                  <a:pt x="178" y="302"/>
                  <a:pt x="186" y="293"/>
                </a:cubicBezTo>
                <a:cubicBezTo>
                  <a:pt x="195" y="283"/>
                  <a:pt x="195" y="274"/>
                  <a:pt x="186" y="266"/>
                </a:cubicBezTo>
                <a:cubicBezTo>
                  <a:pt x="62" y="151"/>
                  <a:pt x="62" y="151"/>
                  <a:pt x="62" y="151"/>
                </a:cubicBezTo>
                <a:cubicBezTo>
                  <a:pt x="186" y="45"/>
                  <a:pt x="186" y="45"/>
                  <a:pt x="186" y="45"/>
                </a:cubicBezTo>
                <a:cubicBezTo>
                  <a:pt x="195" y="35"/>
                  <a:pt x="195" y="18"/>
                  <a:pt x="186" y="9"/>
                </a:cubicBezTo>
                <a:close/>
                <a:moveTo>
                  <a:pt x="337" y="9"/>
                </a:moveTo>
                <a:lnTo>
                  <a:pt x="337" y="9"/>
                </a:lnTo>
                <a:cubicBezTo>
                  <a:pt x="328" y="0"/>
                  <a:pt x="319" y="0"/>
                  <a:pt x="311" y="9"/>
                </a:cubicBezTo>
                <a:cubicBezTo>
                  <a:pt x="302" y="18"/>
                  <a:pt x="302" y="35"/>
                  <a:pt x="311" y="45"/>
                </a:cubicBezTo>
                <a:cubicBezTo>
                  <a:pt x="434" y="151"/>
                  <a:pt x="434" y="151"/>
                  <a:pt x="434" y="151"/>
                </a:cubicBezTo>
                <a:cubicBezTo>
                  <a:pt x="311" y="266"/>
                  <a:pt x="311" y="266"/>
                  <a:pt x="311" y="266"/>
                </a:cubicBezTo>
                <a:cubicBezTo>
                  <a:pt x="302" y="274"/>
                  <a:pt x="302" y="283"/>
                  <a:pt x="311" y="293"/>
                </a:cubicBezTo>
                <a:cubicBezTo>
                  <a:pt x="319" y="302"/>
                  <a:pt x="328" y="302"/>
                  <a:pt x="337" y="293"/>
                </a:cubicBezTo>
                <a:cubicBezTo>
                  <a:pt x="497" y="151"/>
                  <a:pt x="497" y="151"/>
                  <a:pt x="497" y="151"/>
                </a:cubicBezTo>
                <a:lnTo>
                  <a:pt x="337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200" dirty="0">
              <a:solidFill>
                <a:schemeClr val="tx2"/>
              </a:solidFill>
              <a:latin typeface="Lato Light"/>
            </a:endParaRPr>
          </a:p>
        </p:txBody>
      </p:sp>
      <p:sp>
        <p:nvSpPr>
          <p:cNvPr id="225" name="Freeform 88"/>
          <p:cNvSpPr>
            <a:spLocks noChangeArrowheads="1"/>
          </p:cNvSpPr>
          <p:nvPr/>
        </p:nvSpPr>
        <p:spPr bwMode="auto">
          <a:xfrm>
            <a:off x="1773955" y="6114360"/>
            <a:ext cx="861412" cy="526000"/>
          </a:xfrm>
          <a:custGeom>
            <a:avLst/>
            <a:gdLst>
              <a:gd name="T0" fmla="*/ 186 w 498"/>
              <a:gd name="T1" fmla="*/ 9 h 303"/>
              <a:gd name="T2" fmla="*/ 186 w 498"/>
              <a:gd name="T3" fmla="*/ 9 h 303"/>
              <a:gd name="T4" fmla="*/ 160 w 498"/>
              <a:gd name="T5" fmla="*/ 9 h 303"/>
              <a:gd name="T6" fmla="*/ 0 w 498"/>
              <a:gd name="T7" fmla="*/ 151 h 303"/>
              <a:gd name="T8" fmla="*/ 160 w 498"/>
              <a:gd name="T9" fmla="*/ 293 h 303"/>
              <a:gd name="T10" fmla="*/ 186 w 498"/>
              <a:gd name="T11" fmla="*/ 293 h 303"/>
              <a:gd name="T12" fmla="*/ 186 w 498"/>
              <a:gd name="T13" fmla="*/ 266 h 303"/>
              <a:gd name="T14" fmla="*/ 62 w 498"/>
              <a:gd name="T15" fmla="*/ 151 h 303"/>
              <a:gd name="T16" fmla="*/ 186 w 498"/>
              <a:gd name="T17" fmla="*/ 45 h 303"/>
              <a:gd name="T18" fmla="*/ 186 w 498"/>
              <a:gd name="T19" fmla="*/ 9 h 303"/>
              <a:gd name="T20" fmla="*/ 337 w 498"/>
              <a:gd name="T21" fmla="*/ 9 h 303"/>
              <a:gd name="T22" fmla="*/ 337 w 498"/>
              <a:gd name="T23" fmla="*/ 9 h 303"/>
              <a:gd name="T24" fmla="*/ 311 w 498"/>
              <a:gd name="T25" fmla="*/ 9 h 303"/>
              <a:gd name="T26" fmla="*/ 311 w 498"/>
              <a:gd name="T27" fmla="*/ 45 h 303"/>
              <a:gd name="T28" fmla="*/ 434 w 498"/>
              <a:gd name="T29" fmla="*/ 151 h 303"/>
              <a:gd name="T30" fmla="*/ 311 w 498"/>
              <a:gd name="T31" fmla="*/ 266 h 303"/>
              <a:gd name="T32" fmla="*/ 311 w 498"/>
              <a:gd name="T33" fmla="*/ 293 h 303"/>
              <a:gd name="T34" fmla="*/ 337 w 498"/>
              <a:gd name="T35" fmla="*/ 293 h 303"/>
              <a:gd name="T36" fmla="*/ 497 w 498"/>
              <a:gd name="T37" fmla="*/ 151 h 303"/>
              <a:gd name="T38" fmla="*/ 337 w 498"/>
              <a:gd name="T39" fmla="*/ 9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98" h="303">
                <a:moveTo>
                  <a:pt x="186" y="9"/>
                </a:moveTo>
                <a:lnTo>
                  <a:pt x="186" y="9"/>
                </a:lnTo>
                <a:cubicBezTo>
                  <a:pt x="178" y="0"/>
                  <a:pt x="168" y="0"/>
                  <a:pt x="160" y="9"/>
                </a:cubicBezTo>
                <a:cubicBezTo>
                  <a:pt x="0" y="151"/>
                  <a:pt x="0" y="151"/>
                  <a:pt x="0" y="151"/>
                </a:cubicBezTo>
                <a:cubicBezTo>
                  <a:pt x="160" y="293"/>
                  <a:pt x="160" y="293"/>
                  <a:pt x="160" y="293"/>
                </a:cubicBezTo>
                <a:cubicBezTo>
                  <a:pt x="168" y="302"/>
                  <a:pt x="178" y="302"/>
                  <a:pt x="186" y="293"/>
                </a:cubicBezTo>
                <a:cubicBezTo>
                  <a:pt x="195" y="283"/>
                  <a:pt x="195" y="274"/>
                  <a:pt x="186" y="266"/>
                </a:cubicBezTo>
                <a:cubicBezTo>
                  <a:pt x="62" y="151"/>
                  <a:pt x="62" y="151"/>
                  <a:pt x="62" y="151"/>
                </a:cubicBezTo>
                <a:cubicBezTo>
                  <a:pt x="186" y="45"/>
                  <a:pt x="186" y="45"/>
                  <a:pt x="186" y="45"/>
                </a:cubicBezTo>
                <a:cubicBezTo>
                  <a:pt x="195" y="35"/>
                  <a:pt x="195" y="18"/>
                  <a:pt x="186" y="9"/>
                </a:cubicBezTo>
                <a:close/>
                <a:moveTo>
                  <a:pt x="337" y="9"/>
                </a:moveTo>
                <a:lnTo>
                  <a:pt x="337" y="9"/>
                </a:lnTo>
                <a:cubicBezTo>
                  <a:pt x="328" y="0"/>
                  <a:pt x="319" y="0"/>
                  <a:pt x="311" y="9"/>
                </a:cubicBezTo>
                <a:cubicBezTo>
                  <a:pt x="302" y="18"/>
                  <a:pt x="302" y="35"/>
                  <a:pt x="311" y="45"/>
                </a:cubicBezTo>
                <a:cubicBezTo>
                  <a:pt x="434" y="151"/>
                  <a:pt x="434" y="151"/>
                  <a:pt x="434" y="151"/>
                </a:cubicBezTo>
                <a:cubicBezTo>
                  <a:pt x="311" y="266"/>
                  <a:pt x="311" y="266"/>
                  <a:pt x="311" y="266"/>
                </a:cubicBezTo>
                <a:cubicBezTo>
                  <a:pt x="302" y="274"/>
                  <a:pt x="302" y="283"/>
                  <a:pt x="311" y="293"/>
                </a:cubicBezTo>
                <a:cubicBezTo>
                  <a:pt x="319" y="302"/>
                  <a:pt x="328" y="302"/>
                  <a:pt x="337" y="293"/>
                </a:cubicBezTo>
                <a:cubicBezTo>
                  <a:pt x="497" y="151"/>
                  <a:pt x="497" y="151"/>
                  <a:pt x="497" y="151"/>
                </a:cubicBezTo>
                <a:lnTo>
                  <a:pt x="337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200" dirty="0">
              <a:solidFill>
                <a:schemeClr val="tx2"/>
              </a:solidFill>
              <a:latin typeface="Lato Light"/>
            </a:endParaRPr>
          </a:p>
        </p:txBody>
      </p:sp>
      <p:sp>
        <p:nvSpPr>
          <p:cNvPr id="226" name="TextBox 225"/>
          <p:cNvSpPr txBox="1"/>
          <p:nvPr/>
        </p:nvSpPr>
        <p:spPr>
          <a:xfrm>
            <a:off x="2793254" y="6085309"/>
            <a:ext cx="2515346" cy="677072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ctr"/>
            <a:r>
              <a:rPr lang="en-US" sz="3200" b="1" dirty="0">
                <a:cs typeface="Lato Regular"/>
              </a:rPr>
              <a:t>Servlet</a:t>
            </a:r>
          </a:p>
        </p:txBody>
      </p:sp>
    </p:spTree>
    <p:extLst>
      <p:ext uri="{BB962C8B-B14F-4D97-AF65-F5344CB8AC3E}">
        <p14:creationId xmlns:p14="http://schemas.microsoft.com/office/powerpoint/2010/main" val="13875998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TextBox 1921"/>
          <p:cNvSpPr txBox="1"/>
          <p:nvPr/>
        </p:nvSpPr>
        <p:spPr>
          <a:xfrm>
            <a:off x="17289328" y="5050811"/>
            <a:ext cx="52942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b="1" dirty="0"/>
              <a:t>Students don’t need go to department for submission proposal</a:t>
            </a:r>
            <a:endParaRPr lang="en-GB" sz="21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6787118" y="4567795"/>
            <a:ext cx="10803415" cy="7836073"/>
            <a:chOff x="9436597" y="5401332"/>
            <a:chExt cx="5473605" cy="3970186"/>
          </a:xfrm>
        </p:grpSpPr>
        <p:sp>
          <p:nvSpPr>
            <p:cNvPr id="42" name="Freeform 46"/>
            <p:cNvSpPr>
              <a:spLocks noChangeArrowheads="1"/>
            </p:cNvSpPr>
            <p:nvPr/>
          </p:nvSpPr>
          <p:spPr bwMode="auto">
            <a:xfrm>
              <a:off x="11500439" y="8784290"/>
              <a:ext cx="654897" cy="587228"/>
            </a:xfrm>
            <a:custGeom>
              <a:avLst/>
              <a:gdLst>
                <a:gd name="T0" fmla="*/ 864 w 1222"/>
                <a:gd name="T1" fmla="*/ 1091 h 1092"/>
                <a:gd name="T2" fmla="*/ 0 w 1222"/>
                <a:gd name="T3" fmla="*/ 331 h 1092"/>
                <a:gd name="T4" fmla="*/ 331 w 1222"/>
                <a:gd name="T5" fmla="*/ 0 h 1092"/>
                <a:gd name="T6" fmla="*/ 1221 w 1222"/>
                <a:gd name="T7" fmla="*/ 517 h 1092"/>
                <a:gd name="T8" fmla="*/ 864 w 1222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2" h="1092">
                  <a:moveTo>
                    <a:pt x="864" y="1091"/>
                  </a:moveTo>
                  <a:lnTo>
                    <a:pt x="0" y="331"/>
                  </a:lnTo>
                  <a:lnTo>
                    <a:pt x="331" y="0"/>
                  </a:lnTo>
                  <a:lnTo>
                    <a:pt x="1221" y="517"/>
                  </a:lnTo>
                  <a:lnTo>
                    <a:pt x="864" y="10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3" name="Freeform 47"/>
            <p:cNvSpPr>
              <a:spLocks noChangeArrowheads="1"/>
            </p:cNvSpPr>
            <p:nvPr/>
          </p:nvSpPr>
          <p:spPr bwMode="auto">
            <a:xfrm>
              <a:off x="12155336" y="8784290"/>
              <a:ext cx="651824" cy="587228"/>
            </a:xfrm>
            <a:custGeom>
              <a:avLst/>
              <a:gdLst>
                <a:gd name="T0" fmla="*/ 352 w 1217"/>
                <a:gd name="T1" fmla="*/ 1091 h 1092"/>
                <a:gd name="T2" fmla="*/ 1216 w 1217"/>
                <a:gd name="T3" fmla="*/ 331 h 1092"/>
                <a:gd name="T4" fmla="*/ 890 w 1217"/>
                <a:gd name="T5" fmla="*/ 0 h 1092"/>
                <a:gd name="T6" fmla="*/ 0 w 1217"/>
                <a:gd name="T7" fmla="*/ 517 h 1092"/>
                <a:gd name="T8" fmla="*/ 352 w 1217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7" h="1092">
                  <a:moveTo>
                    <a:pt x="352" y="1091"/>
                  </a:moveTo>
                  <a:lnTo>
                    <a:pt x="1216" y="331"/>
                  </a:lnTo>
                  <a:lnTo>
                    <a:pt x="890" y="0"/>
                  </a:lnTo>
                  <a:lnTo>
                    <a:pt x="0" y="517"/>
                  </a:lnTo>
                  <a:lnTo>
                    <a:pt x="352" y="1091"/>
                  </a:lnTo>
                </a:path>
              </a:pathLst>
            </a:custGeom>
            <a:solidFill>
              <a:srgbClr val="FDFEFF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4" name="Freeform 60"/>
            <p:cNvSpPr>
              <a:spLocks noChangeArrowheads="1"/>
            </p:cNvSpPr>
            <p:nvPr/>
          </p:nvSpPr>
          <p:spPr bwMode="auto">
            <a:xfrm>
              <a:off x="11315960" y="6607552"/>
              <a:ext cx="1684902" cy="2053759"/>
            </a:xfrm>
            <a:custGeom>
              <a:avLst/>
              <a:gdLst>
                <a:gd name="T0" fmla="*/ 2950 w 3142"/>
                <a:gd name="T1" fmla="*/ 1748 h 3829"/>
                <a:gd name="T2" fmla="*/ 2950 w 3142"/>
                <a:gd name="T3" fmla="*/ 1748 h 3829"/>
                <a:gd name="T4" fmla="*/ 1568 w 3142"/>
                <a:gd name="T5" fmla="*/ 0 h 3829"/>
                <a:gd name="T6" fmla="*/ 192 w 3142"/>
                <a:gd name="T7" fmla="*/ 1748 h 3829"/>
                <a:gd name="T8" fmla="*/ 560 w 3142"/>
                <a:gd name="T9" fmla="*/ 2437 h 3829"/>
                <a:gd name="T10" fmla="*/ 1191 w 3142"/>
                <a:gd name="T11" fmla="*/ 3823 h 3829"/>
                <a:gd name="T12" fmla="*/ 1951 w 3142"/>
                <a:gd name="T13" fmla="*/ 3828 h 3829"/>
                <a:gd name="T14" fmla="*/ 2531 w 3142"/>
                <a:gd name="T15" fmla="*/ 2488 h 3829"/>
                <a:gd name="T16" fmla="*/ 2950 w 3142"/>
                <a:gd name="T17" fmla="*/ 1748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2" h="3829">
                  <a:moveTo>
                    <a:pt x="2950" y="1748"/>
                  </a:moveTo>
                  <a:lnTo>
                    <a:pt x="2950" y="1748"/>
                  </a:lnTo>
                  <a:cubicBezTo>
                    <a:pt x="3141" y="890"/>
                    <a:pt x="2546" y="0"/>
                    <a:pt x="1568" y="0"/>
                  </a:cubicBez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77" y="2980"/>
                    <a:pt x="1191" y="3823"/>
                    <a:pt x="1191" y="3823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</a:path>
              </a:pathLst>
            </a:custGeom>
            <a:solidFill>
              <a:srgbClr val="FDB81C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5" name="Freeform 61"/>
            <p:cNvSpPr>
              <a:spLocks noChangeArrowheads="1"/>
            </p:cNvSpPr>
            <p:nvPr/>
          </p:nvSpPr>
          <p:spPr bwMode="auto">
            <a:xfrm>
              <a:off x="11315960" y="6607552"/>
              <a:ext cx="842450" cy="2053759"/>
            </a:xfrm>
            <a:custGeom>
              <a:avLst/>
              <a:gdLst>
                <a:gd name="T0" fmla="*/ 1568 w 1569"/>
                <a:gd name="T1" fmla="*/ 0 h 3824"/>
                <a:gd name="T2" fmla="*/ 1568 w 1569"/>
                <a:gd name="T3" fmla="*/ 0 h 3824"/>
                <a:gd name="T4" fmla="*/ 192 w 1569"/>
                <a:gd name="T5" fmla="*/ 1748 h 3824"/>
                <a:gd name="T6" fmla="*/ 560 w 1569"/>
                <a:gd name="T7" fmla="*/ 2437 h 3824"/>
                <a:gd name="T8" fmla="*/ 1191 w 1569"/>
                <a:gd name="T9" fmla="*/ 3823 h 3824"/>
                <a:gd name="T10" fmla="*/ 1568 w 1569"/>
                <a:gd name="T11" fmla="*/ 3823 h 3824"/>
                <a:gd name="T12" fmla="*/ 1568 w 1569"/>
                <a:gd name="T13" fmla="*/ 0 h 3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9" h="3824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23"/>
                    <a:pt x="1191" y="3823"/>
                  </a:cubicBezTo>
                  <a:cubicBezTo>
                    <a:pt x="1568" y="3823"/>
                    <a:pt x="1568" y="3823"/>
                    <a:pt x="1568" y="3823"/>
                  </a:cubicBezTo>
                  <a:lnTo>
                    <a:pt x="1568" y="0"/>
                  </a:lnTo>
                </a:path>
              </a:pathLst>
            </a:custGeom>
            <a:solidFill>
              <a:srgbClr val="FEDE3B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6" name="Freeform 62"/>
            <p:cNvSpPr>
              <a:spLocks noChangeArrowheads="1"/>
            </p:cNvSpPr>
            <p:nvPr/>
          </p:nvSpPr>
          <p:spPr bwMode="auto">
            <a:xfrm>
              <a:off x="11531185" y="6752054"/>
              <a:ext cx="1257527" cy="614897"/>
            </a:xfrm>
            <a:custGeom>
              <a:avLst/>
              <a:gdLst>
                <a:gd name="T0" fmla="*/ 201 w 2345"/>
                <a:gd name="T1" fmla="*/ 958 h 1145"/>
                <a:gd name="T2" fmla="*/ 201 w 2345"/>
                <a:gd name="T3" fmla="*/ 958 h 1145"/>
                <a:gd name="T4" fmla="*/ 1169 w 2345"/>
                <a:gd name="T5" fmla="*/ 606 h 1145"/>
                <a:gd name="T6" fmla="*/ 2142 w 2345"/>
                <a:gd name="T7" fmla="*/ 958 h 1145"/>
                <a:gd name="T8" fmla="*/ 2292 w 2345"/>
                <a:gd name="T9" fmla="*/ 1144 h 1145"/>
                <a:gd name="T10" fmla="*/ 2054 w 2345"/>
                <a:gd name="T11" fmla="*/ 352 h 1145"/>
                <a:gd name="T12" fmla="*/ 1169 w 2345"/>
                <a:gd name="T13" fmla="*/ 0 h 1145"/>
                <a:gd name="T14" fmla="*/ 290 w 2345"/>
                <a:gd name="T15" fmla="*/ 352 h 1145"/>
                <a:gd name="T16" fmla="*/ 51 w 2345"/>
                <a:gd name="T17" fmla="*/ 1144 h 1145"/>
                <a:gd name="T18" fmla="*/ 201 w 2345"/>
                <a:gd name="T19" fmla="*/ 958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45" h="1145">
                  <a:moveTo>
                    <a:pt x="201" y="958"/>
                  </a:moveTo>
                  <a:lnTo>
                    <a:pt x="201" y="958"/>
                  </a:lnTo>
                  <a:cubicBezTo>
                    <a:pt x="434" y="730"/>
                    <a:pt x="781" y="606"/>
                    <a:pt x="1169" y="606"/>
                  </a:cubicBezTo>
                  <a:cubicBezTo>
                    <a:pt x="1562" y="606"/>
                    <a:pt x="1904" y="730"/>
                    <a:pt x="2142" y="958"/>
                  </a:cubicBezTo>
                  <a:cubicBezTo>
                    <a:pt x="2199" y="1015"/>
                    <a:pt x="2251" y="1076"/>
                    <a:pt x="2292" y="1144"/>
                  </a:cubicBezTo>
                  <a:cubicBezTo>
                    <a:pt x="2344" y="864"/>
                    <a:pt x="2255" y="575"/>
                    <a:pt x="2054" y="352"/>
                  </a:cubicBezTo>
                  <a:cubicBezTo>
                    <a:pt x="1837" y="125"/>
                    <a:pt x="1526" y="0"/>
                    <a:pt x="1169" y="0"/>
                  </a:cubicBezTo>
                  <a:cubicBezTo>
                    <a:pt x="817" y="0"/>
                    <a:pt x="502" y="125"/>
                    <a:pt x="290" y="352"/>
                  </a:cubicBezTo>
                  <a:cubicBezTo>
                    <a:pt x="88" y="570"/>
                    <a:pt x="0" y="864"/>
                    <a:pt x="51" y="1144"/>
                  </a:cubicBezTo>
                  <a:cubicBezTo>
                    <a:pt x="93" y="1076"/>
                    <a:pt x="145" y="1015"/>
                    <a:pt x="201" y="958"/>
                  </a:cubicBezTo>
                </a:path>
              </a:pathLst>
            </a:custGeom>
            <a:solidFill>
              <a:srgbClr val="FEDE3B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7" name="Freeform 63"/>
            <p:cNvSpPr>
              <a:spLocks noChangeArrowheads="1"/>
            </p:cNvSpPr>
            <p:nvPr/>
          </p:nvSpPr>
          <p:spPr bwMode="auto">
            <a:xfrm>
              <a:off x="11531185" y="6752054"/>
              <a:ext cx="627225" cy="614897"/>
            </a:xfrm>
            <a:custGeom>
              <a:avLst/>
              <a:gdLst>
                <a:gd name="T0" fmla="*/ 1169 w 1170"/>
                <a:gd name="T1" fmla="*/ 0 h 1145"/>
                <a:gd name="T2" fmla="*/ 1169 w 1170"/>
                <a:gd name="T3" fmla="*/ 0 h 1145"/>
                <a:gd name="T4" fmla="*/ 290 w 1170"/>
                <a:gd name="T5" fmla="*/ 358 h 1145"/>
                <a:gd name="T6" fmla="*/ 51 w 1170"/>
                <a:gd name="T7" fmla="*/ 1144 h 1145"/>
                <a:gd name="T8" fmla="*/ 201 w 1170"/>
                <a:gd name="T9" fmla="*/ 958 h 1145"/>
                <a:gd name="T10" fmla="*/ 1169 w 1170"/>
                <a:gd name="T11" fmla="*/ 606 h 1145"/>
                <a:gd name="T12" fmla="*/ 1169 w 1170"/>
                <a:gd name="T13" fmla="*/ 0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0" h="1145">
                  <a:moveTo>
                    <a:pt x="1169" y="0"/>
                  </a:moveTo>
                  <a:lnTo>
                    <a:pt x="1169" y="0"/>
                  </a:lnTo>
                  <a:cubicBezTo>
                    <a:pt x="812" y="0"/>
                    <a:pt x="502" y="129"/>
                    <a:pt x="290" y="358"/>
                  </a:cubicBezTo>
                  <a:cubicBezTo>
                    <a:pt x="88" y="575"/>
                    <a:pt x="0" y="864"/>
                    <a:pt x="51" y="1144"/>
                  </a:cubicBezTo>
                  <a:cubicBezTo>
                    <a:pt x="93" y="1076"/>
                    <a:pt x="140" y="1015"/>
                    <a:pt x="201" y="958"/>
                  </a:cubicBezTo>
                  <a:cubicBezTo>
                    <a:pt x="434" y="735"/>
                    <a:pt x="776" y="606"/>
                    <a:pt x="1169" y="606"/>
                  </a:cubicBezTo>
                  <a:lnTo>
                    <a:pt x="1169" y="0"/>
                  </a:lnTo>
                </a:path>
              </a:pathLst>
            </a:custGeom>
            <a:solidFill>
              <a:srgbClr val="F8F0B2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8" name="Freeform 64"/>
            <p:cNvSpPr>
              <a:spLocks noChangeArrowheads="1"/>
            </p:cNvSpPr>
            <p:nvPr/>
          </p:nvSpPr>
          <p:spPr bwMode="auto">
            <a:xfrm>
              <a:off x="11644944" y="7373101"/>
              <a:ext cx="1030004" cy="1288210"/>
            </a:xfrm>
            <a:custGeom>
              <a:avLst/>
              <a:gdLst>
                <a:gd name="T0" fmla="*/ 709 w 1921"/>
                <a:gd name="T1" fmla="*/ 2396 h 2397"/>
                <a:gd name="T2" fmla="*/ 709 w 1921"/>
                <a:gd name="T3" fmla="*/ 2396 h 2397"/>
                <a:gd name="T4" fmla="*/ 1196 w 1921"/>
                <a:gd name="T5" fmla="*/ 2396 h 2397"/>
                <a:gd name="T6" fmla="*/ 1273 w 1921"/>
                <a:gd name="T7" fmla="*/ 1977 h 2397"/>
                <a:gd name="T8" fmla="*/ 1718 w 1921"/>
                <a:gd name="T9" fmla="*/ 668 h 2397"/>
                <a:gd name="T10" fmla="*/ 1904 w 1921"/>
                <a:gd name="T11" fmla="*/ 280 h 2397"/>
                <a:gd name="T12" fmla="*/ 1200 w 1921"/>
                <a:gd name="T13" fmla="*/ 0 h 2397"/>
                <a:gd name="T14" fmla="*/ 957 w 1921"/>
                <a:gd name="T15" fmla="*/ 6 h 2397"/>
                <a:gd name="T16" fmla="*/ 719 w 1921"/>
                <a:gd name="T17" fmla="*/ 0 h 2397"/>
                <a:gd name="T18" fmla="*/ 16 w 1921"/>
                <a:gd name="T19" fmla="*/ 280 h 2397"/>
                <a:gd name="T20" fmla="*/ 155 w 1921"/>
                <a:gd name="T21" fmla="*/ 627 h 2397"/>
                <a:gd name="T22" fmla="*/ 632 w 1921"/>
                <a:gd name="T23" fmla="*/ 1956 h 2397"/>
                <a:gd name="T24" fmla="*/ 709 w 1921"/>
                <a:gd name="T25" fmla="*/ 2396 h 2397"/>
                <a:gd name="T26" fmla="*/ 93 w 1921"/>
                <a:gd name="T27" fmla="*/ 300 h 2397"/>
                <a:gd name="T28" fmla="*/ 93 w 1921"/>
                <a:gd name="T29" fmla="*/ 300 h 2397"/>
                <a:gd name="T30" fmla="*/ 719 w 1921"/>
                <a:gd name="T31" fmla="*/ 88 h 2397"/>
                <a:gd name="T32" fmla="*/ 957 w 1921"/>
                <a:gd name="T33" fmla="*/ 88 h 2397"/>
                <a:gd name="T34" fmla="*/ 1196 w 1921"/>
                <a:gd name="T35" fmla="*/ 88 h 2397"/>
                <a:gd name="T36" fmla="*/ 1821 w 1921"/>
                <a:gd name="T37" fmla="*/ 300 h 2397"/>
                <a:gd name="T38" fmla="*/ 1666 w 1921"/>
                <a:gd name="T39" fmla="*/ 621 h 2397"/>
                <a:gd name="T40" fmla="*/ 1231 w 1921"/>
                <a:gd name="T41" fmla="*/ 1838 h 2397"/>
                <a:gd name="T42" fmla="*/ 1206 w 1921"/>
                <a:gd name="T43" fmla="*/ 1397 h 2397"/>
                <a:gd name="T44" fmla="*/ 947 w 1921"/>
                <a:gd name="T45" fmla="*/ 590 h 2397"/>
                <a:gd name="T46" fmla="*/ 694 w 1921"/>
                <a:gd name="T47" fmla="*/ 1382 h 2397"/>
                <a:gd name="T48" fmla="*/ 673 w 1921"/>
                <a:gd name="T49" fmla="*/ 1842 h 2397"/>
                <a:gd name="T50" fmla="*/ 207 w 1921"/>
                <a:gd name="T51" fmla="*/ 580 h 2397"/>
                <a:gd name="T52" fmla="*/ 93 w 1921"/>
                <a:gd name="T53" fmla="*/ 300 h 2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1" h="2397">
                  <a:moveTo>
                    <a:pt x="709" y="2396"/>
                  </a:moveTo>
                  <a:lnTo>
                    <a:pt x="709" y="2396"/>
                  </a:lnTo>
                  <a:cubicBezTo>
                    <a:pt x="1196" y="2396"/>
                    <a:pt x="1196" y="2396"/>
                    <a:pt x="1196" y="2396"/>
                  </a:cubicBezTo>
                  <a:cubicBezTo>
                    <a:pt x="1273" y="1977"/>
                    <a:pt x="1273" y="1977"/>
                    <a:pt x="1273" y="1977"/>
                  </a:cubicBezTo>
                  <a:cubicBezTo>
                    <a:pt x="1314" y="1672"/>
                    <a:pt x="1418" y="962"/>
                    <a:pt x="1718" y="668"/>
                  </a:cubicBezTo>
                  <a:cubicBezTo>
                    <a:pt x="1858" y="529"/>
                    <a:pt x="1920" y="404"/>
                    <a:pt x="1904" y="280"/>
                  </a:cubicBezTo>
                  <a:cubicBezTo>
                    <a:pt x="1868" y="21"/>
                    <a:pt x="1547" y="0"/>
                    <a:pt x="1200" y="0"/>
                  </a:cubicBezTo>
                  <a:cubicBezTo>
                    <a:pt x="957" y="6"/>
                    <a:pt x="957" y="6"/>
                    <a:pt x="957" y="6"/>
                  </a:cubicBezTo>
                  <a:cubicBezTo>
                    <a:pt x="719" y="0"/>
                    <a:pt x="719" y="0"/>
                    <a:pt x="719" y="0"/>
                  </a:cubicBezTo>
                  <a:cubicBezTo>
                    <a:pt x="367" y="0"/>
                    <a:pt x="52" y="21"/>
                    <a:pt x="16" y="280"/>
                  </a:cubicBezTo>
                  <a:cubicBezTo>
                    <a:pt x="0" y="399"/>
                    <a:pt x="47" y="523"/>
                    <a:pt x="155" y="627"/>
                  </a:cubicBezTo>
                  <a:cubicBezTo>
                    <a:pt x="461" y="932"/>
                    <a:pt x="580" y="1641"/>
                    <a:pt x="632" y="1956"/>
                  </a:cubicBezTo>
                  <a:lnTo>
                    <a:pt x="709" y="2396"/>
                  </a:lnTo>
                  <a:close/>
                  <a:moveTo>
                    <a:pt x="93" y="300"/>
                  </a:moveTo>
                  <a:lnTo>
                    <a:pt x="93" y="300"/>
                  </a:lnTo>
                  <a:cubicBezTo>
                    <a:pt x="124" y="125"/>
                    <a:pt x="336" y="88"/>
                    <a:pt x="719" y="88"/>
                  </a:cubicBezTo>
                  <a:cubicBezTo>
                    <a:pt x="957" y="88"/>
                    <a:pt x="957" y="88"/>
                    <a:pt x="957" y="88"/>
                  </a:cubicBezTo>
                  <a:cubicBezTo>
                    <a:pt x="1196" y="88"/>
                    <a:pt x="1196" y="88"/>
                    <a:pt x="1196" y="88"/>
                  </a:cubicBezTo>
                  <a:cubicBezTo>
                    <a:pt x="1583" y="88"/>
                    <a:pt x="1795" y="125"/>
                    <a:pt x="1821" y="300"/>
                  </a:cubicBezTo>
                  <a:cubicBezTo>
                    <a:pt x="1837" y="399"/>
                    <a:pt x="1785" y="502"/>
                    <a:pt x="1666" y="621"/>
                  </a:cubicBezTo>
                  <a:cubicBezTo>
                    <a:pt x="1392" y="895"/>
                    <a:pt x="1283" y="1486"/>
                    <a:pt x="1231" y="1838"/>
                  </a:cubicBezTo>
                  <a:cubicBezTo>
                    <a:pt x="1216" y="1744"/>
                    <a:pt x="1196" y="1599"/>
                    <a:pt x="1206" y="1397"/>
                  </a:cubicBezTo>
                  <a:cubicBezTo>
                    <a:pt x="1242" y="694"/>
                    <a:pt x="1087" y="590"/>
                    <a:pt x="947" y="590"/>
                  </a:cubicBezTo>
                  <a:cubicBezTo>
                    <a:pt x="797" y="590"/>
                    <a:pt x="663" y="699"/>
                    <a:pt x="694" y="1382"/>
                  </a:cubicBezTo>
                  <a:cubicBezTo>
                    <a:pt x="704" y="1599"/>
                    <a:pt x="688" y="1749"/>
                    <a:pt x="673" y="1842"/>
                  </a:cubicBezTo>
                  <a:cubicBezTo>
                    <a:pt x="616" y="1480"/>
                    <a:pt x="497" y="875"/>
                    <a:pt x="207" y="580"/>
                  </a:cubicBezTo>
                  <a:cubicBezTo>
                    <a:pt x="119" y="492"/>
                    <a:pt x="78" y="399"/>
                    <a:pt x="93" y="300"/>
                  </a:cubicBezTo>
                  <a:close/>
                </a:path>
              </a:pathLst>
            </a:custGeom>
            <a:solidFill>
              <a:srgbClr val="F78D1E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9" name="Freeform 65"/>
            <p:cNvSpPr>
              <a:spLocks noChangeArrowheads="1"/>
            </p:cNvSpPr>
            <p:nvPr/>
          </p:nvSpPr>
          <p:spPr bwMode="auto">
            <a:xfrm>
              <a:off x="11315960" y="6607552"/>
              <a:ext cx="1684902" cy="2053759"/>
            </a:xfrm>
            <a:custGeom>
              <a:avLst/>
              <a:gdLst>
                <a:gd name="T0" fmla="*/ 1568 w 3142"/>
                <a:gd name="T1" fmla="*/ 0 h 3829"/>
                <a:gd name="T2" fmla="*/ 1568 w 3142"/>
                <a:gd name="T3" fmla="*/ 0 h 3829"/>
                <a:gd name="T4" fmla="*/ 192 w 3142"/>
                <a:gd name="T5" fmla="*/ 1748 h 3829"/>
                <a:gd name="T6" fmla="*/ 560 w 3142"/>
                <a:gd name="T7" fmla="*/ 2437 h 3829"/>
                <a:gd name="T8" fmla="*/ 1191 w 3142"/>
                <a:gd name="T9" fmla="*/ 3818 h 3829"/>
                <a:gd name="T10" fmla="*/ 1951 w 3142"/>
                <a:gd name="T11" fmla="*/ 3828 h 3829"/>
                <a:gd name="T12" fmla="*/ 2531 w 3142"/>
                <a:gd name="T13" fmla="*/ 2488 h 3829"/>
                <a:gd name="T14" fmla="*/ 2950 w 3142"/>
                <a:gd name="T15" fmla="*/ 1748 h 3829"/>
                <a:gd name="T16" fmla="*/ 1568 w 3142"/>
                <a:gd name="T17" fmla="*/ 0 h 3829"/>
                <a:gd name="T18" fmla="*/ 2877 w 3142"/>
                <a:gd name="T19" fmla="*/ 1733 h 3829"/>
                <a:gd name="T20" fmla="*/ 2877 w 3142"/>
                <a:gd name="T21" fmla="*/ 1733 h 3829"/>
                <a:gd name="T22" fmla="*/ 2479 w 3142"/>
                <a:gd name="T23" fmla="*/ 2437 h 3829"/>
                <a:gd name="T24" fmla="*/ 1894 w 3142"/>
                <a:gd name="T25" fmla="*/ 3771 h 3829"/>
                <a:gd name="T26" fmla="*/ 1243 w 3142"/>
                <a:gd name="T27" fmla="*/ 3766 h 3829"/>
                <a:gd name="T28" fmla="*/ 611 w 3142"/>
                <a:gd name="T29" fmla="*/ 2389 h 3829"/>
                <a:gd name="T30" fmla="*/ 259 w 3142"/>
                <a:gd name="T31" fmla="*/ 1733 h 3829"/>
                <a:gd name="T32" fmla="*/ 529 w 3142"/>
                <a:gd name="T33" fmla="*/ 558 h 3829"/>
                <a:gd name="T34" fmla="*/ 1568 w 3142"/>
                <a:gd name="T35" fmla="*/ 72 h 3829"/>
                <a:gd name="T36" fmla="*/ 2608 w 3142"/>
                <a:gd name="T37" fmla="*/ 558 h 3829"/>
                <a:gd name="T38" fmla="*/ 2877 w 3142"/>
                <a:gd name="T39" fmla="*/ 1733 h 3829"/>
                <a:gd name="T40" fmla="*/ 1568 w 3142"/>
                <a:gd name="T41" fmla="*/ 0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42" h="3829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18"/>
                    <a:pt x="1191" y="3818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  <a:cubicBezTo>
                    <a:pt x="3141" y="890"/>
                    <a:pt x="2546" y="0"/>
                    <a:pt x="1568" y="0"/>
                  </a:cubicBezTo>
                  <a:lnTo>
                    <a:pt x="2877" y="1733"/>
                  </a:lnTo>
                  <a:lnTo>
                    <a:pt x="2877" y="1733"/>
                  </a:lnTo>
                  <a:cubicBezTo>
                    <a:pt x="2825" y="1987"/>
                    <a:pt x="2691" y="2214"/>
                    <a:pt x="2479" y="2437"/>
                  </a:cubicBezTo>
                  <a:cubicBezTo>
                    <a:pt x="2003" y="2928"/>
                    <a:pt x="1884" y="3590"/>
                    <a:pt x="1894" y="3771"/>
                  </a:cubicBezTo>
                  <a:cubicBezTo>
                    <a:pt x="1243" y="3766"/>
                    <a:pt x="1243" y="3766"/>
                    <a:pt x="1243" y="3766"/>
                  </a:cubicBezTo>
                  <a:cubicBezTo>
                    <a:pt x="1237" y="3585"/>
                    <a:pt x="1066" y="2861"/>
                    <a:pt x="611" y="2389"/>
                  </a:cubicBezTo>
                  <a:cubicBezTo>
                    <a:pt x="435" y="2204"/>
                    <a:pt x="316" y="1981"/>
                    <a:pt x="259" y="1733"/>
                  </a:cubicBezTo>
                  <a:cubicBezTo>
                    <a:pt x="171" y="1319"/>
                    <a:pt x="269" y="884"/>
                    <a:pt x="529" y="558"/>
                  </a:cubicBezTo>
                  <a:cubicBezTo>
                    <a:pt x="782" y="248"/>
                    <a:pt x="1149" y="72"/>
                    <a:pt x="1568" y="72"/>
                  </a:cubicBezTo>
                  <a:cubicBezTo>
                    <a:pt x="1988" y="72"/>
                    <a:pt x="2360" y="248"/>
                    <a:pt x="2608" y="558"/>
                  </a:cubicBezTo>
                  <a:cubicBezTo>
                    <a:pt x="2867" y="884"/>
                    <a:pt x="2970" y="1319"/>
                    <a:pt x="2877" y="1733"/>
                  </a:cubicBezTo>
                  <a:lnTo>
                    <a:pt x="1568" y="0"/>
                  </a:lnTo>
                </a:path>
              </a:pathLst>
            </a:custGeom>
            <a:solidFill>
              <a:srgbClr val="F0F0F2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0" name="Freeform 66"/>
            <p:cNvSpPr>
              <a:spLocks noChangeArrowheads="1"/>
            </p:cNvSpPr>
            <p:nvPr/>
          </p:nvSpPr>
          <p:spPr bwMode="auto">
            <a:xfrm>
              <a:off x="11933960" y="8621344"/>
              <a:ext cx="442748" cy="365863"/>
            </a:xfrm>
            <a:custGeom>
              <a:avLst/>
              <a:gdLst>
                <a:gd name="T0" fmla="*/ 823 w 824"/>
                <a:gd name="T1" fmla="*/ 249 h 684"/>
                <a:gd name="T2" fmla="*/ 823 w 824"/>
                <a:gd name="T3" fmla="*/ 249 h 684"/>
                <a:gd name="T4" fmla="*/ 792 w 824"/>
                <a:gd name="T5" fmla="*/ 171 h 684"/>
                <a:gd name="T6" fmla="*/ 823 w 824"/>
                <a:gd name="T7" fmla="*/ 104 h 684"/>
                <a:gd name="T8" fmla="*/ 725 w 824"/>
                <a:gd name="T9" fmla="*/ 0 h 684"/>
                <a:gd name="T10" fmla="*/ 104 w 824"/>
                <a:gd name="T11" fmla="*/ 0 h 684"/>
                <a:gd name="T12" fmla="*/ 0 w 824"/>
                <a:gd name="T13" fmla="*/ 104 h 684"/>
                <a:gd name="T14" fmla="*/ 31 w 824"/>
                <a:gd name="T15" fmla="*/ 171 h 684"/>
                <a:gd name="T16" fmla="*/ 0 w 824"/>
                <a:gd name="T17" fmla="*/ 249 h 684"/>
                <a:gd name="T18" fmla="*/ 31 w 824"/>
                <a:gd name="T19" fmla="*/ 321 h 684"/>
                <a:gd name="T20" fmla="*/ 0 w 824"/>
                <a:gd name="T21" fmla="*/ 394 h 684"/>
                <a:gd name="T22" fmla="*/ 104 w 824"/>
                <a:gd name="T23" fmla="*/ 492 h 684"/>
                <a:gd name="T24" fmla="*/ 120 w 824"/>
                <a:gd name="T25" fmla="*/ 492 h 684"/>
                <a:gd name="T26" fmla="*/ 414 w 824"/>
                <a:gd name="T27" fmla="*/ 683 h 684"/>
                <a:gd name="T28" fmla="*/ 704 w 824"/>
                <a:gd name="T29" fmla="*/ 492 h 684"/>
                <a:gd name="T30" fmla="*/ 725 w 824"/>
                <a:gd name="T31" fmla="*/ 492 h 684"/>
                <a:gd name="T32" fmla="*/ 823 w 824"/>
                <a:gd name="T33" fmla="*/ 394 h 684"/>
                <a:gd name="T34" fmla="*/ 792 w 824"/>
                <a:gd name="T35" fmla="*/ 321 h 684"/>
                <a:gd name="T36" fmla="*/ 823 w 824"/>
                <a:gd name="T37" fmla="*/ 249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4" h="684">
                  <a:moveTo>
                    <a:pt x="823" y="249"/>
                  </a:moveTo>
                  <a:lnTo>
                    <a:pt x="823" y="249"/>
                  </a:lnTo>
                  <a:cubicBezTo>
                    <a:pt x="823" y="218"/>
                    <a:pt x="813" y="192"/>
                    <a:pt x="792" y="171"/>
                  </a:cubicBezTo>
                  <a:cubicBezTo>
                    <a:pt x="813" y="156"/>
                    <a:pt x="823" y="129"/>
                    <a:pt x="823" y="104"/>
                  </a:cubicBezTo>
                  <a:cubicBezTo>
                    <a:pt x="823" y="47"/>
                    <a:pt x="782" y="0"/>
                    <a:pt x="725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29"/>
                    <a:pt x="10" y="156"/>
                    <a:pt x="31" y="171"/>
                  </a:cubicBezTo>
                  <a:cubicBezTo>
                    <a:pt x="10" y="192"/>
                    <a:pt x="0" y="218"/>
                    <a:pt x="0" y="249"/>
                  </a:cubicBezTo>
                  <a:cubicBezTo>
                    <a:pt x="0" y="275"/>
                    <a:pt x="10" y="300"/>
                    <a:pt x="31" y="321"/>
                  </a:cubicBezTo>
                  <a:cubicBezTo>
                    <a:pt x="10" y="337"/>
                    <a:pt x="0" y="363"/>
                    <a:pt x="0" y="394"/>
                  </a:cubicBezTo>
                  <a:cubicBezTo>
                    <a:pt x="0" y="446"/>
                    <a:pt x="47" y="492"/>
                    <a:pt x="104" y="492"/>
                  </a:cubicBezTo>
                  <a:cubicBezTo>
                    <a:pt x="120" y="492"/>
                    <a:pt x="120" y="492"/>
                    <a:pt x="120" y="492"/>
                  </a:cubicBezTo>
                  <a:cubicBezTo>
                    <a:pt x="171" y="606"/>
                    <a:pt x="280" y="683"/>
                    <a:pt x="414" y="683"/>
                  </a:cubicBezTo>
                  <a:cubicBezTo>
                    <a:pt x="544" y="683"/>
                    <a:pt x="653" y="606"/>
                    <a:pt x="704" y="492"/>
                  </a:cubicBezTo>
                  <a:cubicBezTo>
                    <a:pt x="725" y="492"/>
                    <a:pt x="725" y="492"/>
                    <a:pt x="725" y="492"/>
                  </a:cubicBezTo>
                  <a:cubicBezTo>
                    <a:pt x="782" y="492"/>
                    <a:pt x="823" y="446"/>
                    <a:pt x="823" y="394"/>
                  </a:cubicBezTo>
                  <a:cubicBezTo>
                    <a:pt x="823" y="363"/>
                    <a:pt x="813" y="337"/>
                    <a:pt x="792" y="321"/>
                  </a:cubicBezTo>
                  <a:cubicBezTo>
                    <a:pt x="813" y="300"/>
                    <a:pt x="823" y="275"/>
                    <a:pt x="823" y="249"/>
                  </a:cubicBezTo>
                </a:path>
              </a:pathLst>
            </a:custGeom>
            <a:solidFill>
              <a:srgbClr val="DEEBF2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1" name="Freeform 67"/>
            <p:cNvSpPr>
              <a:spLocks noChangeArrowheads="1"/>
            </p:cNvSpPr>
            <p:nvPr/>
          </p:nvSpPr>
          <p:spPr bwMode="auto">
            <a:xfrm>
              <a:off x="11964707" y="8630566"/>
              <a:ext cx="381256" cy="86085"/>
            </a:xfrm>
            <a:custGeom>
              <a:avLst/>
              <a:gdLst>
                <a:gd name="T0" fmla="*/ 709 w 715"/>
                <a:gd name="T1" fmla="*/ 37 h 157"/>
                <a:gd name="T2" fmla="*/ 709 w 715"/>
                <a:gd name="T3" fmla="*/ 37 h 157"/>
                <a:gd name="T4" fmla="*/ 678 w 715"/>
                <a:gd name="T5" fmla="*/ 73 h 157"/>
                <a:gd name="T6" fmla="*/ 41 w 715"/>
                <a:gd name="T7" fmla="*/ 156 h 157"/>
                <a:gd name="T8" fmla="*/ 5 w 715"/>
                <a:gd name="T9" fmla="*/ 125 h 157"/>
                <a:gd name="T10" fmla="*/ 37 w 715"/>
                <a:gd name="T11" fmla="*/ 83 h 157"/>
                <a:gd name="T12" fmla="*/ 673 w 715"/>
                <a:gd name="T13" fmla="*/ 6 h 157"/>
                <a:gd name="T14" fmla="*/ 709 w 715"/>
                <a:gd name="T15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7">
                  <a:moveTo>
                    <a:pt x="709" y="37"/>
                  </a:moveTo>
                  <a:lnTo>
                    <a:pt x="709" y="37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6" y="156"/>
                    <a:pt x="5" y="145"/>
                    <a:pt x="5" y="125"/>
                  </a:cubicBezTo>
                  <a:cubicBezTo>
                    <a:pt x="0" y="104"/>
                    <a:pt x="16" y="88"/>
                    <a:pt x="37" y="83"/>
                  </a:cubicBezTo>
                  <a:cubicBezTo>
                    <a:pt x="673" y="6"/>
                    <a:pt x="673" y="6"/>
                    <a:pt x="673" y="6"/>
                  </a:cubicBezTo>
                  <a:cubicBezTo>
                    <a:pt x="688" y="0"/>
                    <a:pt x="709" y="16"/>
                    <a:pt x="709" y="37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2" name="Freeform 68"/>
            <p:cNvSpPr>
              <a:spLocks noChangeArrowheads="1"/>
            </p:cNvSpPr>
            <p:nvPr/>
          </p:nvSpPr>
          <p:spPr bwMode="auto">
            <a:xfrm>
              <a:off x="11964707" y="8710503"/>
              <a:ext cx="381256" cy="83012"/>
            </a:xfrm>
            <a:custGeom>
              <a:avLst/>
              <a:gdLst>
                <a:gd name="T0" fmla="*/ 709 w 715"/>
                <a:gd name="T1" fmla="*/ 32 h 156"/>
                <a:gd name="T2" fmla="*/ 709 w 715"/>
                <a:gd name="T3" fmla="*/ 32 h 156"/>
                <a:gd name="T4" fmla="*/ 678 w 715"/>
                <a:gd name="T5" fmla="*/ 73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8 h 156"/>
                <a:gd name="T12" fmla="*/ 673 w 715"/>
                <a:gd name="T13" fmla="*/ 0 h 156"/>
                <a:gd name="T14" fmla="*/ 709 w 715"/>
                <a:gd name="T15" fmla="*/ 3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2"/>
                  </a:moveTo>
                  <a:lnTo>
                    <a:pt x="709" y="32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9"/>
                    <a:pt x="16" y="88"/>
                    <a:pt x="37" y="88"/>
                  </a:cubicBezTo>
                  <a:cubicBezTo>
                    <a:pt x="673" y="0"/>
                    <a:pt x="673" y="0"/>
                    <a:pt x="673" y="0"/>
                  </a:cubicBezTo>
                  <a:cubicBezTo>
                    <a:pt x="688" y="0"/>
                    <a:pt x="709" y="15"/>
                    <a:pt x="709" y="32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3" name="Freeform 69"/>
            <p:cNvSpPr>
              <a:spLocks noChangeArrowheads="1"/>
            </p:cNvSpPr>
            <p:nvPr/>
          </p:nvSpPr>
          <p:spPr bwMode="auto">
            <a:xfrm>
              <a:off x="11964707" y="8784290"/>
              <a:ext cx="381256" cy="83012"/>
            </a:xfrm>
            <a:custGeom>
              <a:avLst/>
              <a:gdLst>
                <a:gd name="T0" fmla="*/ 709 w 715"/>
                <a:gd name="T1" fmla="*/ 36 h 156"/>
                <a:gd name="T2" fmla="*/ 709 w 715"/>
                <a:gd name="T3" fmla="*/ 36 h 156"/>
                <a:gd name="T4" fmla="*/ 678 w 715"/>
                <a:gd name="T5" fmla="*/ 72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3 h 156"/>
                <a:gd name="T12" fmla="*/ 673 w 715"/>
                <a:gd name="T13" fmla="*/ 5 h 156"/>
                <a:gd name="T14" fmla="*/ 709 w 715"/>
                <a:gd name="T15" fmla="*/ 3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6"/>
                  </a:moveTo>
                  <a:lnTo>
                    <a:pt x="709" y="36"/>
                  </a:lnTo>
                  <a:cubicBezTo>
                    <a:pt x="714" y="52"/>
                    <a:pt x="699" y="72"/>
                    <a:pt x="678" y="72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3"/>
                    <a:pt x="16" y="88"/>
                    <a:pt x="37" y="83"/>
                  </a:cubicBezTo>
                  <a:cubicBezTo>
                    <a:pt x="673" y="5"/>
                    <a:pt x="673" y="5"/>
                    <a:pt x="673" y="5"/>
                  </a:cubicBezTo>
                  <a:cubicBezTo>
                    <a:pt x="688" y="0"/>
                    <a:pt x="709" y="16"/>
                    <a:pt x="709" y="36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4" name="Freeform 70"/>
            <p:cNvSpPr>
              <a:spLocks noChangeArrowheads="1"/>
            </p:cNvSpPr>
            <p:nvPr/>
          </p:nvSpPr>
          <p:spPr bwMode="auto">
            <a:xfrm>
              <a:off x="10633390" y="5863525"/>
              <a:ext cx="3074639" cy="2816233"/>
            </a:xfrm>
            <a:custGeom>
              <a:avLst/>
              <a:gdLst>
                <a:gd name="T0" fmla="*/ 5728 w 5729"/>
                <a:gd name="T1" fmla="*/ 2856 h 5247"/>
                <a:gd name="T2" fmla="*/ 5728 w 5729"/>
                <a:gd name="T3" fmla="*/ 2856 h 5247"/>
                <a:gd name="T4" fmla="*/ 5138 w 5729"/>
                <a:gd name="T5" fmla="*/ 2256 h 5247"/>
                <a:gd name="T6" fmla="*/ 5376 w 5729"/>
                <a:gd name="T7" fmla="*/ 1453 h 5247"/>
                <a:gd name="T8" fmla="*/ 4558 w 5729"/>
                <a:gd name="T9" fmla="*/ 1216 h 5247"/>
                <a:gd name="T10" fmla="*/ 4351 w 5729"/>
                <a:gd name="T11" fmla="*/ 404 h 5247"/>
                <a:gd name="T12" fmla="*/ 3523 w 5729"/>
                <a:gd name="T13" fmla="*/ 600 h 5247"/>
                <a:gd name="T14" fmla="*/ 2929 w 5729"/>
                <a:gd name="T15" fmla="*/ 0 h 5247"/>
                <a:gd name="T16" fmla="*/ 2313 w 5729"/>
                <a:gd name="T17" fmla="*/ 575 h 5247"/>
                <a:gd name="T18" fmla="*/ 1490 w 5729"/>
                <a:gd name="T19" fmla="*/ 341 h 5247"/>
                <a:gd name="T20" fmla="*/ 1247 w 5729"/>
                <a:gd name="T21" fmla="*/ 1139 h 5247"/>
                <a:gd name="T22" fmla="*/ 413 w 5729"/>
                <a:gd name="T23" fmla="*/ 1340 h 5247"/>
                <a:gd name="T24" fmla="*/ 615 w 5729"/>
                <a:gd name="T25" fmla="*/ 2152 h 5247"/>
                <a:gd name="T26" fmla="*/ 0 w 5729"/>
                <a:gd name="T27" fmla="*/ 2731 h 5247"/>
                <a:gd name="T28" fmla="*/ 590 w 5729"/>
                <a:gd name="T29" fmla="*/ 3332 h 5247"/>
                <a:gd name="T30" fmla="*/ 352 w 5729"/>
                <a:gd name="T31" fmla="*/ 4139 h 5247"/>
                <a:gd name="T32" fmla="*/ 1169 w 5729"/>
                <a:gd name="T33" fmla="*/ 4372 h 5247"/>
                <a:gd name="T34" fmla="*/ 1376 w 5729"/>
                <a:gd name="T35" fmla="*/ 5184 h 5247"/>
                <a:gd name="T36" fmla="*/ 2204 w 5729"/>
                <a:gd name="T37" fmla="*/ 4987 h 5247"/>
                <a:gd name="T38" fmla="*/ 2204 w 5729"/>
                <a:gd name="T39" fmla="*/ 4993 h 5247"/>
                <a:gd name="T40" fmla="*/ 1759 w 5729"/>
                <a:gd name="T41" fmla="*/ 3859 h 5247"/>
                <a:gd name="T42" fmla="*/ 1360 w 5729"/>
                <a:gd name="T43" fmla="*/ 3141 h 5247"/>
                <a:gd name="T44" fmla="*/ 1661 w 5729"/>
                <a:gd name="T45" fmla="*/ 1852 h 5247"/>
                <a:gd name="T46" fmla="*/ 2840 w 5729"/>
                <a:gd name="T47" fmla="*/ 1309 h 5247"/>
                <a:gd name="T48" fmla="*/ 4015 w 5729"/>
                <a:gd name="T49" fmla="*/ 1852 h 5247"/>
                <a:gd name="T50" fmla="*/ 4320 w 5729"/>
                <a:gd name="T51" fmla="*/ 3141 h 5247"/>
                <a:gd name="T52" fmla="*/ 3876 w 5729"/>
                <a:gd name="T53" fmla="*/ 3907 h 5247"/>
                <a:gd name="T54" fmla="*/ 3456 w 5729"/>
                <a:gd name="T55" fmla="*/ 5008 h 5247"/>
                <a:gd name="T56" fmla="*/ 4238 w 5729"/>
                <a:gd name="T57" fmla="*/ 5246 h 5247"/>
                <a:gd name="T58" fmla="*/ 4480 w 5729"/>
                <a:gd name="T59" fmla="*/ 4450 h 5247"/>
                <a:gd name="T60" fmla="*/ 5308 w 5729"/>
                <a:gd name="T61" fmla="*/ 4248 h 5247"/>
                <a:gd name="T62" fmla="*/ 5112 w 5729"/>
                <a:gd name="T63" fmla="*/ 3441 h 5247"/>
                <a:gd name="T64" fmla="*/ 5728 w 5729"/>
                <a:gd name="T65" fmla="*/ 2856 h 5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729" h="5247">
                  <a:moveTo>
                    <a:pt x="5728" y="2856"/>
                  </a:moveTo>
                  <a:lnTo>
                    <a:pt x="5728" y="2856"/>
                  </a:lnTo>
                  <a:cubicBezTo>
                    <a:pt x="5448" y="2773"/>
                    <a:pt x="5215" y="2556"/>
                    <a:pt x="5138" y="2256"/>
                  </a:cubicBezTo>
                  <a:cubicBezTo>
                    <a:pt x="5065" y="1955"/>
                    <a:pt x="5164" y="1651"/>
                    <a:pt x="5376" y="1453"/>
                  </a:cubicBezTo>
                  <a:cubicBezTo>
                    <a:pt x="5091" y="1516"/>
                    <a:pt x="4775" y="1438"/>
                    <a:pt x="4558" y="1216"/>
                  </a:cubicBezTo>
                  <a:cubicBezTo>
                    <a:pt x="4336" y="993"/>
                    <a:pt x="4268" y="683"/>
                    <a:pt x="4351" y="404"/>
                  </a:cubicBezTo>
                  <a:cubicBezTo>
                    <a:pt x="4139" y="600"/>
                    <a:pt x="3824" y="688"/>
                    <a:pt x="3523" y="600"/>
                  </a:cubicBezTo>
                  <a:cubicBezTo>
                    <a:pt x="3218" y="517"/>
                    <a:pt x="3000" y="279"/>
                    <a:pt x="2929" y="0"/>
                  </a:cubicBezTo>
                  <a:cubicBezTo>
                    <a:pt x="2846" y="274"/>
                    <a:pt x="2617" y="502"/>
                    <a:pt x="2313" y="575"/>
                  </a:cubicBezTo>
                  <a:cubicBezTo>
                    <a:pt x="2002" y="647"/>
                    <a:pt x="1691" y="548"/>
                    <a:pt x="1490" y="341"/>
                  </a:cubicBezTo>
                  <a:cubicBezTo>
                    <a:pt x="1557" y="621"/>
                    <a:pt x="1474" y="926"/>
                    <a:pt x="1247" y="1139"/>
                  </a:cubicBezTo>
                  <a:cubicBezTo>
                    <a:pt x="1019" y="1355"/>
                    <a:pt x="698" y="1422"/>
                    <a:pt x="413" y="1340"/>
                  </a:cubicBezTo>
                  <a:cubicBezTo>
                    <a:pt x="615" y="1552"/>
                    <a:pt x="704" y="1857"/>
                    <a:pt x="615" y="2152"/>
                  </a:cubicBezTo>
                  <a:cubicBezTo>
                    <a:pt x="527" y="2448"/>
                    <a:pt x="284" y="2659"/>
                    <a:pt x="0" y="2731"/>
                  </a:cubicBezTo>
                  <a:cubicBezTo>
                    <a:pt x="279" y="2814"/>
                    <a:pt x="512" y="3037"/>
                    <a:pt x="590" y="3332"/>
                  </a:cubicBezTo>
                  <a:cubicBezTo>
                    <a:pt x="662" y="3632"/>
                    <a:pt x="564" y="3937"/>
                    <a:pt x="352" y="4139"/>
                  </a:cubicBezTo>
                  <a:cubicBezTo>
                    <a:pt x="636" y="4072"/>
                    <a:pt x="952" y="4149"/>
                    <a:pt x="1169" y="4372"/>
                  </a:cubicBezTo>
                  <a:cubicBezTo>
                    <a:pt x="1387" y="4594"/>
                    <a:pt x="1454" y="4910"/>
                    <a:pt x="1376" y="5184"/>
                  </a:cubicBezTo>
                  <a:cubicBezTo>
                    <a:pt x="1588" y="4987"/>
                    <a:pt x="1899" y="4904"/>
                    <a:pt x="2204" y="4987"/>
                  </a:cubicBezTo>
                  <a:lnTo>
                    <a:pt x="2204" y="4993"/>
                  </a:lnTo>
                  <a:cubicBezTo>
                    <a:pt x="2178" y="4713"/>
                    <a:pt x="2084" y="4196"/>
                    <a:pt x="1759" y="3859"/>
                  </a:cubicBezTo>
                  <a:cubicBezTo>
                    <a:pt x="1557" y="3658"/>
                    <a:pt x="1422" y="3410"/>
                    <a:pt x="1360" y="3141"/>
                  </a:cubicBezTo>
                  <a:cubicBezTo>
                    <a:pt x="1257" y="2685"/>
                    <a:pt x="1371" y="2204"/>
                    <a:pt x="1661" y="1852"/>
                  </a:cubicBezTo>
                  <a:cubicBezTo>
                    <a:pt x="1951" y="1505"/>
                    <a:pt x="2365" y="1309"/>
                    <a:pt x="2840" y="1309"/>
                  </a:cubicBezTo>
                  <a:cubicBezTo>
                    <a:pt x="3311" y="1309"/>
                    <a:pt x="3730" y="1505"/>
                    <a:pt x="4015" y="1852"/>
                  </a:cubicBezTo>
                  <a:cubicBezTo>
                    <a:pt x="4309" y="2204"/>
                    <a:pt x="4423" y="2685"/>
                    <a:pt x="4320" y="3141"/>
                  </a:cubicBezTo>
                  <a:cubicBezTo>
                    <a:pt x="4258" y="3410"/>
                    <a:pt x="4108" y="3668"/>
                    <a:pt x="3876" y="3907"/>
                  </a:cubicBezTo>
                  <a:cubicBezTo>
                    <a:pt x="3523" y="4258"/>
                    <a:pt x="3466" y="4755"/>
                    <a:pt x="3456" y="5008"/>
                  </a:cubicBezTo>
                  <a:cubicBezTo>
                    <a:pt x="3751" y="4952"/>
                    <a:pt x="4041" y="5050"/>
                    <a:pt x="4238" y="5246"/>
                  </a:cubicBezTo>
                  <a:cubicBezTo>
                    <a:pt x="4170" y="4972"/>
                    <a:pt x="4253" y="4662"/>
                    <a:pt x="4480" y="4450"/>
                  </a:cubicBezTo>
                  <a:cubicBezTo>
                    <a:pt x="4708" y="4238"/>
                    <a:pt x="5023" y="4170"/>
                    <a:pt x="5308" y="4248"/>
                  </a:cubicBezTo>
                  <a:cubicBezTo>
                    <a:pt x="5106" y="4040"/>
                    <a:pt x="5023" y="3736"/>
                    <a:pt x="5112" y="3441"/>
                  </a:cubicBezTo>
                  <a:cubicBezTo>
                    <a:pt x="5200" y="3141"/>
                    <a:pt x="5437" y="2928"/>
                    <a:pt x="5728" y="285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5" name="Freeform 71"/>
            <p:cNvSpPr>
              <a:spLocks noChangeArrowheads="1"/>
            </p:cNvSpPr>
            <p:nvPr/>
          </p:nvSpPr>
          <p:spPr bwMode="auto">
            <a:xfrm>
              <a:off x="10633390" y="5860452"/>
              <a:ext cx="3074639" cy="2822382"/>
            </a:xfrm>
            <a:custGeom>
              <a:avLst/>
              <a:gdLst>
                <a:gd name="T0" fmla="*/ 5728 w 5729"/>
                <a:gd name="T1" fmla="*/ 2862 h 5259"/>
                <a:gd name="T2" fmla="*/ 5376 w 5729"/>
                <a:gd name="T3" fmla="*/ 1459 h 5259"/>
                <a:gd name="T4" fmla="*/ 5179 w 5729"/>
                <a:gd name="T5" fmla="*/ 1480 h 5259"/>
                <a:gd name="T6" fmla="*/ 4351 w 5729"/>
                <a:gd name="T7" fmla="*/ 410 h 5259"/>
                <a:gd name="T8" fmla="*/ 3761 w 5729"/>
                <a:gd name="T9" fmla="*/ 637 h 5259"/>
                <a:gd name="T10" fmla="*/ 2929 w 5729"/>
                <a:gd name="T11" fmla="*/ 0 h 5259"/>
                <a:gd name="T12" fmla="*/ 2105 w 5729"/>
                <a:gd name="T13" fmla="*/ 601 h 5259"/>
                <a:gd name="T14" fmla="*/ 1485 w 5729"/>
                <a:gd name="T15" fmla="*/ 347 h 5259"/>
                <a:gd name="T16" fmla="*/ 652 w 5729"/>
                <a:gd name="T17" fmla="*/ 1377 h 5259"/>
                <a:gd name="T18" fmla="*/ 413 w 5729"/>
                <a:gd name="T19" fmla="*/ 1346 h 5259"/>
                <a:gd name="T20" fmla="*/ 0 w 5729"/>
                <a:gd name="T21" fmla="*/ 2737 h 5259"/>
                <a:gd name="T22" fmla="*/ 590 w 5729"/>
                <a:gd name="T23" fmla="*/ 3338 h 5259"/>
                <a:gd name="T24" fmla="*/ 346 w 5729"/>
                <a:gd name="T25" fmla="*/ 4145 h 5259"/>
                <a:gd name="T26" fmla="*/ 1169 w 5729"/>
                <a:gd name="T27" fmla="*/ 4378 h 5259"/>
                <a:gd name="T28" fmla="*/ 1376 w 5729"/>
                <a:gd name="T29" fmla="*/ 5190 h 5259"/>
                <a:gd name="T30" fmla="*/ 2204 w 5729"/>
                <a:gd name="T31" fmla="*/ 4993 h 5259"/>
                <a:gd name="T32" fmla="*/ 2204 w 5729"/>
                <a:gd name="T33" fmla="*/ 4999 h 5259"/>
                <a:gd name="T34" fmla="*/ 2209 w 5729"/>
                <a:gd name="T35" fmla="*/ 4999 h 5259"/>
                <a:gd name="T36" fmla="*/ 1324 w 5729"/>
                <a:gd name="T37" fmla="*/ 2810 h 5259"/>
                <a:gd name="T38" fmla="*/ 4015 w 5729"/>
                <a:gd name="T39" fmla="*/ 1858 h 5259"/>
                <a:gd name="T40" fmla="*/ 3876 w 5729"/>
                <a:gd name="T41" fmla="*/ 3913 h 5259"/>
                <a:gd name="T42" fmla="*/ 3456 w 5729"/>
                <a:gd name="T43" fmla="*/ 5014 h 5259"/>
                <a:gd name="T44" fmla="*/ 4238 w 5729"/>
                <a:gd name="T45" fmla="*/ 5258 h 5259"/>
                <a:gd name="T46" fmla="*/ 4480 w 5729"/>
                <a:gd name="T47" fmla="*/ 4456 h 5259"/>
                <a:gd name="T48" fmla="*/ 5314 w 5729"/>
                <a:gd name="T49" fmla="*/ 4254 h 5259"/>
                <a:gd name="T50" fmla="*/ 5112 w 5729"/>
                <a:gd name="T51" fmla="*/ 3447 h 5259"/>
                <a:gd name="T52" fmla="*/ 5728 w 5729"/>
                <a:gd name="T53" fmla="*/ 2862 h 5259"/>
                <a:gd name="T54" fmla="*/ 5112 w 5729"/>
                <a:gd name="T55" fmla="*/ 3447 h 5259"/>
                <a:gd name="T56" fmla="*/ 5308 w 5729"/>
                <a:gd name="T57" fmla="*/ 4254 h 5259"/>
                <a:gd name="T58" fmla="*/ 4480 w 5729"/>
                <a:gd name="T59" fmla="*/ 4456 h 5259"/>
                <a:gd name="T60" fmla="*/ 4238 w 5729"/>
                <a:gd name="T61" fmla="*/ 5252 h 5259"/>
                <a:gd name="T62" fmla="*/ 3456 w 5729"/>
                <a:gd name="T63" fmla="*/ 5014 h 5259"/>
                <a:gd name="T64" fmla="*/ 3876 w 5729"/>
                <a:gd name="T65" fmla="*/ 3913 h 5259"/>
                <a:gd name="T66" fmla="*/ 4015 w 5729"/>
                <a:gd name="T67" fmla="*/ 1858 h 5259"/>
                <a:gd name="T68" fmla="*/ 1324 w 5729"/>
                <a:gd name="T69" fmla="*/ 2810 h 5259"/>
                <a:gd name="T70" fmla="*/ 2204 w 5729"/>
                <a:gd name="T71" fmla="*/ 4999 h 5259"/>
                <a:gd name="T72" fmla="*/ 2204 w 5729"/>
                <a:gd name="T73" fmla="*/ 4993 h 5259"/>
                <a:gd name="T74" fmla="*/ 2204 w 5729"/>
                <a:gd name="T75" fmla="*/ 4993 h 5259"/>
                <a:gd name="T76" fmla="*/ 1376 w 5729"/>
                <a:gd name="T77" fmla="*/ 5190 h 5259"/>
                <a:gd name="T78" fmla="*/ 1169 w 5729"/>
                <a:gd name="T79" fmla="*/ 4378 h 5259"/>
                <a:gd name="T80" fmla="*/ 352 w 5729"/>
                <a:gd name="T81" fmla="*/ 4145 h 5259"/>
                <a:gd name="T82" fmla="*/ 590 w 5729"/>
                <a:gd name="T83" fmla="*/ 3338 h 5259"/>
                <a:gd name="T84" fmla="*/ 0 w 5729"/>
                <a:gd name="T85" fmla="*/ 2737 h 5259"/>
                <a:gd name="T86" fmla="*/ 419 w 5729"/>
                <a:gd name="T87" fmla="*/ 1346 h 5259"/>
                <a:gd name="T88" fmla="*/ 652 w 5729"/>
                <a:gd name="T89" fmla="*/ 1382 h 5259"/>
                <a:gd name="T90" fmla="*/ 1490 w 5729"/>
                <a:gd name="T91" fmla="*/ 347 h 5259"/>
                <a:gd name="T92" fmla="*/ 2105 w 5729"/>
                <a:gd name="T93" fmla="*/ 606 h 5259"/>
                <a:gd name="T94" fmla="*/ 2929 w 5729"/>
                <a:gd name="T95" fmla="*/ 6 h 5259"/>
                <a:gd name="T96" fmla="*/ 3761 w 5729"/>
                <a:gd name="T97" fmla="*/ 643 h 5259"/>
                <a:gd name="T98" fmla="*/ 4351 w 5729"/>
                <a:gd name="T99" fmla="*/ 410 h 5259"/>
                <a:gd name="T100" fmla="*/ 5179 w 5729"/>
                <a:gd name="T101" fmla="*/ 1480 h 5259"/>
                <a:gd name="T102" fmla="*/ 5376 w 5729"/>
                <a:gd name="T103" fmla="*/ 1455 h 5259"/>
                <a:gd name="T104" fmla="*/ 5728 w 5729"/>
                <a:gd name="T105" fmla="*/ 2867 h 5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729" h="5259">
                  <a:moveTo>
                    <a:pt x="5728" y="2862"/>
                  </a:moveTo>
                  <a:lnTo>
                    <a:pt x="5728" y="2862"/>
                  </a:lnTo>
                  <a:lnTo>
                    <a:pt x="5728" y="2862"/>
                  </a:lnTo>
                  <a:cubicBezTo>
                    <a:pt x="5448" y="2779"/>
                    <a:pt x="5215" y="2562"/>
                    <a:pt x="5138" y="2262"/>
                  </a:cubicBezTo>
                  <a:cubicBezTo>
                    <a:pt x="5122" y="2194"/>
                    <a:pt x="5112" y="2127"/>
                    <a:pt x="5112" y="2060"/>
                  </a:cubicBezTo>
                  <a:cubicBezTo>
                    <a:pt x="5112" y="1832"/>
                    <a:pt x="5210" y="1615"/>
                    <a:pt x="5376" y="1459"/>
                  </a:cubicBezTo>
                  <a:cubicBezTo>
                    <a:pt x="5376" y="1455"/>
                    <a:pt x="5376" y="1455"/>
                    <a:pt x="5376" y="1455"/>
                  </a:cubicBezTo>
                  <a:lnTo>
                    <a:pt x="5376" y="1455"/>
                  </a:lnTo>
                  <a:cubicBezTo>
                    <a:pt x="5308" y="1470"/>
                    <a:pt x="5241" y="1480"/>
                    <a:pt x="5179" y="1480"/>
                  </a:cubicBezTo>
                  <a:cubicBezTo>
                    <a:pt x="4952" y="1480"/>
                    <a:pt x="4729" y="1393"/>
                    <a:pt x="4558" y="1222"/>
                  </a:cubicBezTo>
                  <a:cubicBezTo>
                    <a:pt x="4398" y="1062"/>
                    <a:pt x="4320" y="849"/>
                    <a:pt x="4320" y="643"/>
                  </a:cubicBezTo>
                  <a:cubicBezTo>
                    <a:pt x="4320" y="564"/>
                    <a:pt x="4330" y="487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191" y="554"/>
                    <a:pt x="3984" y="637"/>
                    <a:pt x="3761" y="637"/>
                  </a:cubicBezTo>
                  <a:cubicBezTo>
                    <a:pt x="3684" y="637"/>
                    <a:pt x="3601" y="627"/>
                    <a:pt x="3523" y="606"/>
                  </a:cubicBezTo>
                  <a:cubicBezTo>
                    <a:pt x="3218" y="523"/>
                    <a:pt x="3000" y="285"/>
                    <a:pt x="2929" y="6"/>
                  </a:cubicBezTo>
                  <a:cubicBezTo>
                    <a:pt x="2929" y="0"/>
                    <a:pt x="2929" y="0"/>
                    <a:pt x="2929" y="0"/>
                  </a:cubicBezTo>
                  <a:cubicBezTo>
                    <a:pt x="2929" y="6"/>
                    <a:pt x="2929" y="6"/>
                    <a:pt x="2929" y="6"/>
                  </a:cubicBezTo>
                  <a:cubicBezTo>
                    <a:pt x="2840" y="280"/>
                    <a:pt x="2617" y="502"/>
                    <a:pt x="2313" y="581"/>
                  </a:cubicBezTo>
                  <a:cubicBezTo>
                    <a:pt x="2240" y="595"/>
                    <a:pt x="2173" y="601"/>
                    <a:pt x="2105" y="601"/>
                  </a:cubicBezTo>
                  <a:cubicBezTo>
                    <a:pt x="1868" y="601"/>
                    <a:pt x="1651" y="508"/>
                    <a:pt x="1490" y="347"/>
                  </a:cubicBezTo>
                  <a:cubicBezTo>
                    <a:pt x="1485" y="342"/>
                    <a:pt x="1485" y="342"/>
                    <a:pt x="1485" y="342"/>
                  </a:cubicBezTo>
                  <a:cubicBezTo>
                    <a:pt x="1485" y="347"/>
                    <a:pt x="1485" y="347"/>
                    <a:pt x="1485" y="347"/>
                  </a:cubicBezTo>
                  <a:cubicBezTo>
                    <a:pt x="1500" y="410"/>
                    <a:pt x="1510" y="477"/>
                    <a:pt x="1510" y="539"/>
                  </a:cubicBezTo>
                  <a:cubicBezTo>
                    <a:pt x="1510" y="762"/>
                    <a:pt x="1422" y="978"/>
                    <a:pt x="1247" y="1145"/>
                  </a:cubicBezTo>
                  <a:cubicBezTo>
                    <a:pt x="1081" y="1299"/>
                    <a:pt x="869" y="1377"/>
                    <a:pt x="652" y="1377"/>
                  </a:cubicBezTo>
                  <a:cubicBezTo>
                    <a:pt x="574" y="1377"/>
                    <a:pt x="496" y="1367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564" y="1501"/>
                    <a:pt x="652" y="1708"/>
                    <a:pt x="652" y="1925"/>
                  </a:cubicBezTo>
                  <a:cubicBezTo>
                    <a:pt x="652" y="1998"/>
                    <a:pt x="641" y="2081"/>
                    <a:pt x="615" y="2158"/>
                  </a:cubicBezTo>
                  <a:cubicBezTo>
                    <a:pt x="527" y="2454"/>
                    <a:pt x="284" y="2665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79" y="2820"/>
                    <a:pt x="512" y="3043"/>
                    <a:pt x="590" y="3338"/>
                  </a:cubicBezTo>
                  <a:cubicBezTo>
                    <a:pt x="605" y="3405"/>
                    <a:pt x="610" y="3472"/>
                    <a:pt x="610" y="3540"/>
                  </a:cubicBezTo>
                  <a:cubicBezTo>
                    <a:pt x="610" y="3772"/>
                    <a:pt x="517" y="3990"/>
                    <a:pt x="352" y="4145"/>
                  </a:cubicBezTo>
                  <a:cubicBezTo>
                    <a:pt x="346" y="4145"/>
                    <a:pt x="346" y="4145"/>
                    <a:pt x="346" y="4145"/>
                  </a:cubicBezTo>
                  <a:cubicBezTo>
                    <a:pt x="352" y="4145"/>
                    <a:pt x="352" y="4145"/>
                    <a:pt x="352" y="4145"/>
                  </a:cubicBezTo>
                  <a:cubicBezTo>
                    <a:pt x="419" y="4129"/>
                    <a:pt x="486" y="4125"/>
                    <a:pt x="554" y="4125"/>
                  </a:cubicBezTo>
                  <a:cubicBezTo>
                    <a:pt x="775" y="4125"/>
                    <a:pt x="998" y="4207"/>
                    <a:pt x="1169" y="4378"/>
                  </a:cubicBezTo>
                  <a:cubicBezTo>
                    <a:pt x="1329" y="4544"/>
                    <a:pt x="1407" y="4750"/>
                    <a:pt x="1407" y="4962"/>
                  </a:cubicBezTo>
                  <a:cubicBezTo>
                    <a:pt x="1407" y="5040"/>
                    <a:pt x="1397" y="5118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531" y="5045"/>
                    <a:pt x="1743" y="4962"/>
                    <a:pt x="1966" y="4962"/>
                  </a:cubicBezTo>
                  <a:cubicBezTo>
                    <a:pt x="2043" y="4962"/>
                    <a:pt x="2126" y="497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cubicBezTo>
                    <a:pt x="2204" y="4999"/>
                    <a:pt x="2204" y="4999"/>
                    <a:pt x="2204" y="4999"/>
                  </a:cubicBezTo>
                  <a:lnTo>
                    <a:pt x="2204" y="4999"/>
                  </a:lnTo>
                  <a:cubicBezTo>
                    <a:pt x="2209" y="4999"/>
                    <a:pt x="2209" y="4999"/>
                    <a:pt x="2209" y="4999"/>
                  </a:cubicBezTo>
                  <a:lnTo>
                    <a:pt x="2209" y="4999"/>
                  </a:lnTo>
                  <a:cubicBezTo>
                    <a:pt x="2178" y="4719"/>
                    <a:pt x="2084" y="4202"/>
                    <a:pt x="1759" y="3865"/>
                  </a:cubicBezTo>
                  <a:cubicBezTo>
                    <a:pt x="1557" y="3664"/>
                    <a:pt x="1422" y="3416"/>
                    <a:pt x="1360" y="3147"/>
                  </a:cubicBezTo>
                  <a:cubicBezTo>
                    <a:pt x="1335" y="3033"/>
                    <a:pt x="1324" y="2924"/>
                    <a:pt x="1324" y="2810"/>
                  </a:cubicBezTo>
                  <a:cubicBezTo>
                    <a:pt x="1324" y="2469"/>
                    <a:pt x="1443" y="2127"/>
                    <a:pt x="1661" y="1858"/>
                  </a:cubicBezTo>
                  <a:cubicBezTo>
                    <a:pt x="1951" y="1511"/>
                    <a:pt x="2365" y="1320"/>
                    <a:pt x="2840" y="1320"/>
                  </a:cubicBezTo>
                  <a:cubicBezTo>
                    <a:pt x="3311" y="1320"/>
                    <a:pt x="3730" y="1511"/>
                    <a:pt x="4015" y="1858"/>
                  </a:cubicBezTo>
                  <a:cubicBezTo>
                    <a:pt x="4238" y="2127"/>
                    <a:pt x="4357" y="2469"/>
                    <a:pt x="4357" y="2810"/>
                  </a:cubicBezTo>
                  <a:cubicBezTo>
                    <a:pt x="4357" y="2924"/>
                    <a:pt x="4340" y="3033"/>
                    <a:pt x="4320" y="3147"/>
                  </a:cubicBezTo>
                  <a:cubicBezTo>
                    <a:pt x="4258" y="3416"/>
                    <a:pt x="4108" y="3674"/>
                    <a:pt x="3876" y="3913"/>
                  </a:cubicBezTo>
                  <a:cubicBezTo>
                    <a:pt x="3523" y="4264"/>
                    <a:pt x="3466" y="4761"/>
                    <a:pt x="3456" y="5014"/>
                  </a:cubicBezTo>
                  <a:lnTo>
                    <a:pt x="3456" y="5014"/>
                  </a:lnTo>
                  <a:lnTo>
                    <a:pt x="3456" y="5014"/>
                  </a:lnTo>
                  <a:cubicBezTo>
                    <a:pt x="3513" y="5004"/>
                    <a:pt x="3570" y="4999"/>
                    <a:pt x="3627" y="4999"/>
                  </a:cubicBezTo>
                  <a:cubicBezTo>
                    <a:pt x="3860" y="4999"/>
                    <a:pt x="4077" y="5097"/>
                    <a:pt x="4238" y="5252"/>
                  </a:cubicBezTo>
                  <a:cubicBezTo>
                    <a:pt x="4238" y="5258"/>
                    <a:pt x="4238" y="5258"/>
                    <a:pt x="4238" y="5258"/>
                  </a:cubicBezTo>
                  <a:cubicBezTo>
                    <a:pt x="4238" y="5252"/>
                    <a:pt x="4238" y="5252"/>
                    <a:pt x="4238" y="5252"/>
                  </a:cubicBezTo>
                  <a:cubicBezTo>
                    <a:pt x="4222" y="5190"/>
                    <a:pt x="4217" y="5123"/>
                    <a:pt x="4217" y="5056"/>
                  </a:cubicBezTo>
                  <a:cubicBezTo>
                    <a:pt x="4217" y="4839"/>
                    <a:pt x="4305" y="4621"/>
                    <a:pt x="4480" y="4456"/>
                  </a:cubicBezTo>
                  <a:cubicBezTo>
                    <a:pt x="4646" y="4300"/>
                    <a:pt x="4858" y="4223"/>
                    <a:pt x="5075" y="4223"/>
                  </a:cubicBezTo>
                  <a:cubicBezTo>
                    <a:pt x="5153" y="4223"/>
                    <a:pt x="5231" y="4233"/>
                    <a:pt x="5308" y="4254"/>
                  </a:cubicBezTo>
                  <a:cubicBezTo>
                    <a:pt x="5314" y="4254"/>
                    <a:pt x="5314" y="4254"/>
                    <a:pt x="5314" y="4254"/>
                  </a:cubicBezTo>
                  <a:cubicBezTo>
                    <a:pt x="5308" y="4254"/>
                    <a:pt x="5308" y="4254"/>
                    <a:pt x="5308" y="4254"/>
                  </a:cubicBezTo>
                  <a:cubicBezTo>
                    <a:pt x="5164" y="4098"/>
                    <a:pt x="5075" y="3897"/>
                    <a:pt x="5075" y="3680"/>
                  </a:cubicBezTo>
                  <a:cubicBezTo>
                    <a:pt x="5075" y="3601"/>
                    <a:pt x="5086" y="3524"/>
                    <a:pt x="5112" y="3447"/>
                  </a:cubicBezTo>
                  <a:cubicBezTo>
                    <a:pt x="5200" y="3147"/>
                    <a:pt x="5437" y="2934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  <a:lnTo>
                    <a:pt x="5728" y="2862"/>
                  </a:lnTo>
                  <a:lnTo>
                    <a:pt x="5728" y="2862"/>
                  </a:lnTo>
                  <a:lnTo>
                    <a:pt x="5728" y="2862"/>
                  </a:lnTo>
                  <a:cubicBezTo>
                    <a:pt x="5437" y="2934"/>
                    <a:pt x="5200" y="3147"/>
                    <a:pt x="5112" y="3447"/>
                  </a:cubicBezTo>
                  <a:cubicBezTo>
                    <a:pt x="5086" y="3524"/>
                    <a:pt x="5075" y="3601"/>
                    <a:pt x="5075" y="3680"/>
                  </a:cubicBezTo>
                  <a:cubicBezTo>
                    <a:pt x="5075" y="3897"/>
                    <a:pt x="5164" y="4098"/>
                    <a:pt x="5308" y="4254"/>
                  </a:cubicBezTo>
                  <a:lnTo>
                    <a:pt x="5308" y="4254"/>
                  </a:lnTo>
                  <a:lnTo>
                    <a:pt x="5308" y="4254"/>
                  </a:lnTo>
                  <a:cubicBezTo>
                    <a:pt x="5235" y="4233"/>
                    <a:pt x="5153" y="4223"/>
                    <a:pt x="5075" y="4223"/>
                  </a:cubicBezTo>
                  <a:cubicBezTo>
                    <a:pt x="4858" y="4223"/>
                    <a:pt x="4646" y="4300"/>
                    <a:pt x="4480" y="4456"/>
                  </a:cubicBezTo>
                  <a:cubicBezTo>
                    <a:pt x="4305" y="4621"/>
                    <a:pt x="4217" y="4839"/>
                    <a:pt x="4217" y="5056"/>
                  </a:cubicBezTo>
                  <a:cubicBezTo>
                    <a:pt x="4217" y="5123"/>
                    <a:pt x="4222" y="5190"/>
                    <a:pt x="4238" y="5252"/>
                  </a:cubicBezTo>
                  <a:lnTo>
                    <a:pt x="4238" y="5252"/>
                  </a:lnTo>
                  <a:lnTo>
                    <a:pt x="4238" y="5252"/>
                  </a:lnTo>
                  <a:cubicBezTo>
                    <a:pt x="4082" y="5092"/>
                    <a:pt x="3860" y="4999"/>
                    <a:pt x="3627" y="4999"/>
                  </a:cubicBezTo>
                  <a:cubicBezTo>
                    <a:pt x="3570" y="4999"/>
                    <a:pt x="3513" y="5004"/>
                    <a:pt x="3456" y="5014"/>
                  </a:cubicBezTo>
                  <a:lnTo>
                    <a:pt x="3456" y="5014"/>
                  </a:lnTo>
                  <a:cubicBezTo>
                    <a:pt x="3462" y="5014"/>
                    <a:pt x="3462" y="5014"/>
                    <a:pt x="3462" y="5014"/>
                  </a:cubicBezTo>
                  <a:cubicBezTo>
                    <a:pt x="3466" y="4761"/>
                    <a:pt x="3523" y="4264"/>
                    <a:pt x="3876" y="3913"/>
                  </a:cubicBezTo>
                  <a:cubicBezTo>
                    <a:pt x="4108" y="3674"/>
                    <a:pt x="4258" y="3416"/>
                    <a:pt x="4320" y="3147"/>
                  </a:cubicBezTo>
                  <a:cubicBezTo>
                    <a:pt x="4346" y="3033"/>
                    <a:pt x="4357" y="2924"/>
                    <a:pt x="4357" y="2810"/>
                  </a:cubicBezTo>
                  <a:cubicBezTo>
                    <a:pt x="4357" y="2469"/>
                    <a:pt x="4238" y="2127"/>
                    <a:pt x="4015" y="1858"/>
                  </a:cubicBezTo>
                  <a:cubicBezTo>
                    <a:pt x="3730" y="1511"/>
                    <a:pt x="3311" y="1315"/>
                    <a:pt x="2840" y="1315"/>
                  </a:cubicBezTo>
                  <a:cubicBezTo>
                    <a:pt x="2365" y="1315"/>
                    <a:pt x="1951" y="1511"/>
                    <a:pt x="1661" y="1858"/>
                  </a:cubicBezTo>
                  <a:cubicBezTo>
                    <a:pt x="1443" y="2127"/>
                    <a:pt x="1324" y="2469"/>
                    <a:pt x="1324" y="2810"/>
                  </a:cubicBezTo>
                  <a:cubicBezTo>
                    <a:pt x="1324" y="2924"/>
                    <a:pt x="1335" y="3033"/>
                    <a:pt x="1360" y="3147"/>
                  </a:cubicBezTo>
                  <a:cubicBezTo>
                    <a:pt x="1422" y="3416"/>
                    <a:pt x="1557" y="3664"/>
                    <a:pt x="1753" y="3865"/>
                  </a:cubicBezTo>
                  <a:cubicBezTo>
                    <a:pt x="2084" y="4202"/>
                    <a:pt x="2178" y="4719"/>
                    <a:pt x="2204" y="4999"/>
                  </a:cubicBezTo>
                  <a:lnTo>
                    <a:pt x="2204" y="4999"/>
                  </a:lnTo>
                  <a:lnTo>
                    <a:pt x="2204" y="4999"/>
                  </a:lnTo>
                  <a:cubicBezTo>
                    <a:pt x="2204" y="4993"/>
                    <a:pt x="2204" y="499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lnTo>
                    <a:pt x="2204" y="4993"/>
                  </a:lnTo>
                  <a:cubicBezTo>
                    <a:pt x="2126" y="4973"/>
                    <a:pt x="2043" y="4962"/>
                    <a:pt x="1966" y="4962"/>
                  </a:cubicBezTo>
                  <a:cubicBezTo>
                    <a:pt x="1743" y="4962"/>
                    <a:pt x="1531" y="5045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397" y="5118"/>
                    <a:pt x="1407" y="5040"/>
                    <a:pt x="1407" y="4962"/>
                  </a:cubicBezTo>
                  <a:cubicBezTo>
                    <a:pt x="1407" y="4750"/>
                    <a:pt x="1329" y="4544"/>
                    <a:pt x="1169" y="4378"/>
                  </a:cubicBezTo>
                  <a:cubicBezTo>
                    <a:pt x="998" y="4207"/>
                    <a:pt x="775" y="4119"/>
                    <a:pt x="554" y="4119"/>
                  </a:cubicBezTo>
                  <a:cubicBezTo>
                    <a:pt x="486" y="4119"/>
                    <a:pt x="419" y="4129"/>
                    <a:pt x="352" y="4145"/>
                  </a:cubicBezTo>
                  <a:lnTo>
                    <a:pt x="352" y="4145"/>
                  </a:lnTo>
                  <a:lnTo>
                    <a:pt x="352" y="4145"/>
                  </a:lnTo>
                  <a:cubicBezTo>
                    <a:pt x="517" y="3990"/>
                    <a:pt x="615" y="3772"/>
                    <a:pt x="615" y="3540"/>
                  </a:cubicBezTo>
                  <a:cubicBezTo>
                    <a:pt x="615" y="3472"/>
                    <a:pt x="605" y="3405"/>
                    <a:pt x="590" y="3338"/>
                  </a:cubicBezTo>
                  <a:cubicBezTo>
                    <a:pt x="512" y="3043"/>
                    <a:pt x="279" y="2820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90" y="2665"/>
                    <a:pt x="527" y="2454"/>
                    <a:pt x="615" y="2158"/>
                  </a:cubicBezTo>
                  <a:cubicBezTo>
                    <a:pt x="641" y="2081"/>
                    <a:pt x="652" y="1998"/>
                    <a:pt x="652" y="1925"/>
                  </a:cubicBezTo>
                  <a:cubicBezTo>
                    <a:pt x="652" y="1708"/>
                    <a:pt x="564" y="1501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492" y="1367"/>
                    <a:pt x="574" y="1382"/>
                    <a:pt x="652" y="1382"/>
                  </a:cubicBezTo>
                  <a:cubicBezTo>
                    <a:pt x="869" y="1382"/>
                    <a:pt x="1081" y="1305"/>
                    <a:pt x="1247" y="1145"/>
                  </a:cubicBezTo>
                  <a:cubicBezTo>
                    <a:pt x="1422" y="978"/>
                    <a:pt x="1510" y="762"/>
                    <a:pt x="1510" y="539"/>
                  </a:cubicBezTo>
                  <a:cubicBezTo>
                    <a:pt x="1510" y="477"/>
                    <a:pt x="1505" y="410"/>
                    <a:pt x="1490" y="347"/>
                  </a:cubicBezTo>
                  <a:lnTo>
                    <a:pt x="1490" y="347"/>
                  </a:lnTo>
                  <a:cubicBezTo>
                    <a:pt x="1485" y="347"/>
                    <a:pt x="1485" y="347"/>
                    <a:pt x="1485" y="347"/>
                  </a:cubicBezTo>
                  <a:cubicBezTo>
                    <a:pt x="1645" y="508"/>
                    <a:pt x="1868" y="606"/>
                    <a:pt x="2105" y="606"/>
                  </a:cubicBezTo>
                  <a:cubicBezTo>
                    <a:pt x="2173" y="606"/>
                    <a:pt x="2240" y="595"/>
                    <a:pt x="2313" y="581"/>
                  </a:cubicBezTo>
                  <a:cubicBezTo>
                    <a:pt x="2617" y="508"/>
                    <a:pt x="2846" y="280"/>
                    <a:pt x="2929" y="6"/>
                  </a:cubicBezTo>
                  <a:lnTo>
                    <a:pt x="2929" y="6"/>
                  </a:lnTo>
                  <a:lnTo>
                    <a:pt x="2929" y="6"/>
                  </a:lnTo>
                  <a:cubicBezTo>
                    <a:pt x="3000" y="285"/>
                    <a:pt x="3218" y="523"/>
                    <a:pt x="3523" y="606"/>
                  </a:cubicBezTo>
                  <a:cubicBezTo>
                    <a:pt x="3601" y="627"/>
                    <a:pt x="3684" y="643"/>
                    <a:pt x="3761" y="643"/>
                  </a:cubicBezTo>
                  <a:cubicBezTo>
                    <a:pt x="3984" y="643"/>
                    <a:pt x="4196" y="554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330" y="487"/>
                    <a:pt x="4320" y="564"/>
                    <a:pt x="4320" y="643"/>
                  </a:cubicBezTo>
                  <a:cubicBezTo>
                    <a:pt x="4320" y="849"/>
                    <a:pt x="4398" y="1062"/>
                    <a:pt x="4558" y="1222"/>
                  </a:cubicBezTo>
                  <a:cubicBezTo>
                    <a:pt x="4729" y="1393"/>
                    <a:pt x="4952" y="1480"/>
                    <a:pt x="5179" y="1480"/>
                  </a:cubicBezTo>
                  <a:cubicBezTo>
                    <a:pt x="5241" y="1480"/>
                    <a:pt x="5308" y="1476"/>
                    <a:pt x="5376" y="1459"/>
                  </a:cubicBezTo>
                  <a:lnTo>
                    <a:pt x="5376" y="1459"/>
                  </a:lnTo>
                  <a:cubicBezTo>
                    <a:pt x="5376" y="1455"/>
                    <a:pt x="5376" y="1455"/>
                    <a:pt x="5376" y="1455"/>
                  </a:cubicBezTo>
                  <a:cubicBezTo>
                    <a:pt x="5210" y="1615"/>
                    <a:pt x="5112" y="1827"/>
                    <a:pt x="5112" y="2060"/>
                  </a:cubicBezTo>
                  <a:cubicBezTo>
                    <a:pt x="5112" y="2127"/>
                    <a:pt x="5122" y="2194"/>
                    <a:pt x="5138" y="2262"/>
                  </a:cubicBezTo>
                  <a:cubicBezTo>
                    <a:pt x="5215" y="2562"/>
                    <a:pt x="5443" y="2785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9436597" y="5401332"/>
              <a:ext cx="5473605" cy="3230973"/>
              <a:chOff x="9436597" y="5579572"/>
              <a:chExt cx="5473605" cy="3230973"/>
            </a:xfrm>
            <a:solidFill>
              <a:schemeClr val="accent4"/>
            </a:solidFill>
          </p:grpSpPr>
          <p:sp>
            <p:nvSpPr>
              <p:cNvPr id="57" name="Freeform 5"/>
              <p:cNvSpPr>
                <a:spLocks noChangeArrowheads="1"/>
              </p:cNvSpPr>
              <p:nvPr/>
            </p:nvSpPr>
            <p:spPr bwMode="auto">
              <a:xfrm>
                <a:off x="9436597" y="6505981"/>
                <a:ext cx="713663" cy="713630"/>
              </a:xfrm>
              <a:custGeom>
                <a:avLst/>
                <a:gdLst>
                  <a:gd name="T0" fmla="*/ 942 w 1248"/>
                  <a:gd name="T1" fmla="*/ 0 h 1253"/>
                  <a:gd name="T2" fmla="*/ 942 w 1248"/>
                  <a:gd name="T3" fmla="*/ 0 h 1253"/>
                  <a:gd name="T4" fmla="*/ 585 w 1248"/>
                  <a:gd name="T5" fmla="*/ 506 h 1253"/>
                  <a:gd name="T6" fmla="*/ 0 w 1248"/>
                  <a:gd name="T7" fmla="*/ 305 h 1253"/>
                  <a:gd name="T8" fmla="*/ 502 w 1248"/>
                  <a:gd name="T9" fmla="*/ 662 h 1253"/>
                  <a:gd name="T10" fmla="*/ 300 w 1248"/>
                  <a:gd name="T11" fmla="*/ 1252 h 1253"/>
                  <a:gd name="T12" fmla="*/ 662 w 1248"/>
                  <a:gd name="T13" fmla="*/ 745 h 1253"/>
                  <a:gd name="T14" fmla="*/ 1247 w 1248"/>
                  <a:gd name="T15" fmla="*/ 946 h 1253"/>
                  <a:gd name="T16" fmla="*/ 741 w 1248"/>
                  <a:gd name="T17" fmla="*/ 589 h 1253"/>
                  <a:gd name="T18" fmla="*/ 942 w 1248"/>
                  <a:gd name="T19" fmla="*/ 0 h 1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48" h="1253">
                    <a:moveTo>
                      <a:pt x="942" y="0"/>
                    </a:moveTo>
                    <a:lnTo>
                      <a:pt x="942" y="0"/>
                    </a:lnTo>
                    <a:lnTo>
                      <a:pt x="585" y="506"/>
                    </a:lnTo>
                    <a:lnTo>
                      <a:pt x="0" y="305"/>
                    </a:lnTo>
                    <a:lnTo>
                      <a:pt x="502" y="662"/>
                    </a:lnTo>
                    <a:lnTo>
                      <a:pt x="300" y="1252"/>
                    </a:lnTo>
                    <a:lnTo>
                      <a:pt x="662" y="745"/>
                    </a:lnTo>
                    <a:lnTo>
                      <a:pt x="1247" y="946"/>
                    </a:lnTo>
                    <a:lnTo>
                      <a:pt x="741" y="589"/>
                    </a:lnTo>
                    <a:lnTo>
                      <a:pt x="942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58" name="Freeform 7"/>
              <p:cNvSpPr>
                <a:spLocks noChangeArrowheads="1"/>
              </p:cNvSpPr>
              <p:nvPr/>
            </p:nvSpPr>
            <p:spPr bwMode="auto">
              <a:xfrm>
                <a:off x="12952538" y="5579572"/>
                <a:ext cx="307727" cy="314258"/>
              </a:xfrm>
              <a:custGeom>
                <a:avLst/>
                <a:gdLst>
                  <a:gd name="T0" fmla="*/ 496 w 539"/>
                  <a:gd name="T1" fmla="*/ 0 h 545"/>
                  <a:gd name="T2" fmla="*/ 496 w 539"/>
                  <a:gd name="T3" fmla="*/ 0 h 545"/>
                  <a:gd name="T4" fmla="*/ 263 w 539"/>
                  <a:gd name="T5" fmla="*/ 213 h 545"/>
                  <a:gd name="T6" fmla="*/ 0 w 539"/>
                  <a:gd name="T7" fmla="*/ 42 h 545"/>
                  <a:gd name="T8" fmla="*/ 207 w 539"/>
                  <a:gd name="T9" fmla="*/ 280 h 545"/>
                  <a:gd name="T10" fmla="*/ 41 w 539"/>
                  <a:gd name="T11" fmla="*/ 544 h 545"/>
                  <a:gd name="T12" fmla="*/ 273 w 539"/>
                  <a:gd name="T13" fmla="*/ 337 h 545"/>
                  <a:gd name="T14" fmla="*/ 538 w 539"/>
                  <a:gd name="T15" fmla="*/ 502 h 545"/>
                  <a:gd name="T16" fmla="*/ 331 w 539"/>
                  <a:gd name="T17" fmla="*/ 269 h 545"/>
                  <a:gd name="T18" fmla="*/ 496 w 539"/>
                  <a:gd name="T19" fmla="*/ 0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39" h="545">
                    <a:moveTo>
                      <a:pt x="496" y="0"/>
                    </a:moveTo>
                    <a:lnTo>
                      <a:pt x="496" y="0"/>
                    </a:lnTo>
                    <a:lnTo>
                      <a:pt x="263" y="213"/>
                    </a:lnTo>
                    <a:lnTo>
                      <a:pt x="0" y="42"/>
                    </a:lnTo>
                    <a:lnTo>
                      <a:pt x="207" y="280"/>
                    </a:lnTo>
                    <a:lnTo>
                      <a:pt x="41" y="544"/>
                    </a:lnTo>
                    <a:lnTo>
                      <a:pt x="273" y="337"/>
                    </a:lnTo>
                    <a:lnTo>
                      <a:pt x="538" y="502"/>
                    </a:lnTo>
                    <a:lnTo>
                      <a:pt x="331" y="269"/>
                    </a:lnTo>
                    <a:lnTo>
                      <a:pt x="496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59" name="Freeform 9"/>
              <p:cNvSpPr>
                <a:spLocks noChangeArrowheads="1"/>
              </p:cNvSpPr>
              <p:nvPr/>
            </p:nvSpPr>
            <p:spPr bwMode="auto">
              <a:xfrm>
                <a:off x="10094606" y="8434091"/>
                <a:ext cx="307727" cy="314258"/>
              </a:xfrm>
              <a:custGeom>
                <a:avLst/>
                <a:gdLst>
                  <a:gd name="T0" fmla="*/ 497 w 539"/>
                  <a:gd name="T1" fmla="*/ 0 h 545"/>
                  <a:gd name="T2" fmla="*/ 497 w 539"/>
                  <a:gd name="T3" fmla="*/ 0 h 545"/>
                  <a:gd name="T4" fmla="*/ 497 w 539"/>
                  <a:gd name="T5" fmla="*/ 0 h 545"/>
                  <a:gd name="T6" fmla="*/ 264 w 539"/>
                  <a:gd name="T7" fmla="*/ 213 h 545"/>
                  <a:gd name="T8" fmla="*/ 0 w 539"/>
                  <a:gd name="T9" fmla="*/ 42 h 545"/>
                  <a:gd name="T10" fmla="*/ 207 w 539"/>
                  <a:gd name="T11" fmla="*/ 279 h 545"/>
                  <a:gd name="T12" fmla="*/ 41 w 539"/>
                  <a:gd name="T13" fmla="*/ 544 h 545"/>
                  <a:gd name="T14" fmla="*/ 274 w 539"/>
                  <a:gd name="T15" fmla="*/ 336 h 545"/>
                  <a:gd name="T16" fmla="*/ 538 w 539"/>
                  <a:gd name="T17" fmla="*/ 502 h 545"/>
                  <a:gd name="T18" fmla="*/ 332 w 539"/>
                  <a:gd name="T19" fmla="*/ 269 h 545"/>
                  <a:gd name="T20" fmla="*/ 497 w 539"/>
                  <a:gd name="T21" fmla="*/ 0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9" h="545">
                    <a:moveTo>
                      <a:pt x="497" y="0"/>
                    </a:moveTo>
                    <a:lnTo>
                      <a:pt x="497" y="0"/>
                    </a:lnTo>
                    <a:lnTo>
                      <a:pt x="497" y="0"/>
                    </a:lnTo>
                    <a:cubicBezTo>
                      <a:pt x="264" y="213"/>
                      <a:pt x="264" y="213"/>
                      <a:pt x="264" y="213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207" y="279"/>
                      <a:pt x="207" y="279"/>
                      <a:pt x="207" y="279"/>
                    </a:cubicBezTo>
                    <a:cubicBezTo>
                      <a:pt x="41" y="544"/>
                      <a:pt x="41" y="544"/>
                      <a:pt x="41" y="544"/>
                    </a:cubicBezTo>
                    <a:cubicBezTo>
                      <a:pt x="274" y="336"/>
                      <a:pt x="274" y="336"/>
                      <a:pt x="274" y="336"/>
                    </a:cubicBezTo>
                    <a:cubicBezTo>
                      <a:pt x="538" y="502"/>
                      <a:pt x="538" y="502"/>
                      <a:pt x="538" y="502"/>
                    </a:cubicBezTo>
                    <a:cubicBezTo>
                      <a:pt x="332" y="269"/>
                      <a:pt x="332" y="269"/>
                      <a:pt x="332" y="269"/>
                    </a:cubicBezTo>
                    <a:cubicBezTo>
                      <a:pt x="497" y="0"/>
                      <a:pt x="497" y="0"/>
                      <a:pt x="49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60" name="Freeform 11"/>
              <p:cNvSpPr>
                <a:spLocks noChangeArrowheads="1"/>
              </p:cNvSpPr>
              <p:nvPr/>
            </p:nvSpPr>
            <p:spPr bwMode="auto">
              <a:xfrm>
                <a:off x="14602475" y="7055933"/>
                <a:ext cx="307727" cy="304439"/>
              </a:xfrm>
              <a:custGeom>
                <a:avLst/>
                <a:gdLst>
                  <a:gd name="T0" fmla="*/ 496 w 539"/>
                  <a:gd name="T1" fmla="*/ 0 h 539"/>
                  <a:gd name="T2" fmla="*/ 263 w 539"/>
                  <a:gd name="T3" fmla="*/ 207 h 539"/>
                  <a:gd name="T4" fmla="*/ 0 w 539"/>
                  <a:gd name="T5" fmla="*/ 42 h 539"/>
                  <a:gd name="T6" fmla="*/ 207 w 539"/>
                  <a:gd name="T7" fmla="*/ 274 h 539"/>
                  <a:gd name="T8" fmla="*/ 42 w 539"/>
                  <a:gd name="T9" fmla="*/ 538 h 539"/>
                  <a:gd name="T10" fmla="*/ 274 w 539"/>
                  <a:gd name="T11" fmla="*/ 331 h 539"/>
                  <a:gd name="T12" fmla="*/ 538 w 539"/>
                  <a:gd name="T13" fmla="*/ 497 h 539"/>
                  <a:gd name="T14" fmla="*/ 331 w 539"/>
                  <a:gd name="T15" fmla="*/ 264 h 539"/>
                  <a:gd name="T16" fmla="*/ 496 w 539"/>
                  <a:gd name="T17" fmla="*/ 0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9" h="539">
                    <a:moveTo>
                      <a:pt x="496" y="0"/>
                    </a:moveTo>
                    <a:lnTo>
                      <a:pt x="263" y="207"/>
                    </a:lnTo>
                    <a:lnTo>
                      <a:pt x="0" y="42"/>
                    </a:lnTo>
                    <a:lnTo>
                      <a:pt x="207" y="274"/>
                    </a:lnTo>
                    <a:lnTo>
                      <a:pt x="42" y="538"/>
                    </a:lnTo>
                    <a:lnTo>
                      <a:pt x="274" y="331"/>
                    </a:lnTo>
                    <a:lnTo>
                      <a:pt x="538" y="497"/>
                    </a:lnTo>
                    <a:lnTo>
                      <a:pt x="331" y="264"/>
                    </a:lnTo>
                    <a:lnTo>
                      <a:pt x="496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61" name="Freeform 12"/>
              <p:cNvSpPr>
                <a:spLocks noChangeArrowheads="1"/>
              </p:cNvSpPr>
              <p:nvPr/>
            </p:nvSpPr>
            <p:spPr bwMode="auto">
              <a:xfrm>
                <a:off x="13633465" y="8096915"/>
                <a:ext cx="713663" cy="713630"/>
              </a:xfrm>
              <a:custGeom>
                <a:avLst/>
                <a:gdLst>
                  <a:gd name="T0" fmla="*/ 947 w 1248"/>
                  <a:gd name="T1" fmla="*/ 0 h 1249"/>
                  <a:gd name="T2" fmla="*/ 947 w 1248"/>
                  <a:gd name="T3" fmla="*/ 0 h 1249"/>
                  <a:gd name="T4" fmla="*/ 591 w 1248"/>
                  <a:gd name="T5" fmla="*/ 507 h 1249"/>
                  <a:gd name="T6" fmla="*/ 0 w 1248"/>
                  <a:gd name="T7" fmla="*/ 306 h 1249"/>
                  <a:gd name="T8" fmla="*/ 508 w 1248"/>
                  <a:gd name="T9" fmla="*/ 663 h 1249"/>
                  <a:gd name="T10" fmla="*/ 306 w 1248"/>
                  <a:gd name="T11" fmla="*/ 1248 h 1249"/>
                  <a:gd name="T12" fmla="*/ 306 w 1248"/>
                  <a:gd name="T13" fmla="*/ 1248 h 1249"/>
                  <a:gd name="T14" fmla="*/ 663 w 1248"/>
                  <a:gd name="T15" fmla="*/ 745 h 1249"/>
                  <a:gd name="T16" fmla="*/ 1247 w 1248"/>
                  <a:gd name="T17" fmla="*/ 947 h 1249"/>
                  <a:gd name="T18" fmla="*/ 745 w 1248"/>
                  <a:gd name="T19" fmla="*/ 585 h 1249"/>
                  <a:gd name="T20" fmla="*/ 947 w 1248"/>
                  <a:gd name="T21" fmla="*/ 0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8" h="1249">
                    <a:moveTo>
                      <a:pt x="947" y="0"/>
                    </a:moveTo>
                    <a:lnTo>
                      <a:pt x="947" y="0"/>
                    </a:lnTo>
                    <a:lnTo>
                      <a:pt x="591" y="507"/>
                    </a:lnTo>
                    <a:lnTo>
                      <a:pt x="0" y="306"/>
                    </a:lnTo>
                    <a:lnTo>
                      <a:pt x="508" y="663"/>
                    </a:lnTo>
                    <a:lnTo>
                      <a:pt x="306" y="1248"/>
                    </a:lnTo>
                    <a:lnTo>
                      <a:pt x="306" y="1248"/>
                    </a:lnTo>
                    <a:lnTo>
                      <a:pt x="663" y="745"/>
                    </a:lnTo>
                    <a:lnTo>
                      <a:pt x="1247" y="947"/>
                    </a:lnTo>
                    <a:lnTo>
                      <a:pt x="745" y="585"/>
                    </a:lnTo>
                    <a:lnTo>
                      <a:pt x="947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</p:grpSp>
      </p:grpSp>
      <p:sp>
        <p:nvSpPr>
          <p:cNvPr id="6" name="Oval 5"/>
          <p:cNvSpPr/>
          <p:nvPr/>
        </p:nvSpPr>
        <p:spPr>
          <a:xfrm>
            <a:off x="7443947" y="3664785"/>
            <a:ext cx="9489756" cy="9489756"/>
          </a:xfrm>
          <a:prstGeom prst="ellipse">
            <a:avLst/>
          </a:prstGeom>
          <a:noFill/>
          <a:ln w="28575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799" dirty="0"/>
          </a:p>
        </p:txBody>
      </p:sp>
      <p:grpSp>
        <p:nvGrpSpPr>
          <p:cNvPr id="22" name="Group 21"/>
          <p:cNvGrpSpPr/>
          <p:nvPr/>
        </p:nvGrpSpPr>
        <p:grpSpPr>
          <a:xfrm>
            <a:off x="15223817" y="4124500"/>
            <a:ext cx="1187357" cy="1187357"/>
            <a:chOff x="1037690" y="2460587"/>
            <a:chExt cx="786047" cy="786047"/>
          </a:xfrm>
        </p:grpSpPr>
        <p:sp>
          <p:nvSpPr>
            <p:cNvPr id="12" name="Oval 11"/>
            <p:cNvSpPr/>
            <p:nvPr/>
          </p:nvSpPr>
          <p:spPr>
            <a:xfrm>
              <a:off x="1037690" y="2460587"/>
              <a:ext cx="786047" cy="78604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799" dirty="0"/>
            </a:p>
          </p:txBody>
        </p:sp>
        <p:sp>
          <p:nvSpPr>
            <p:cNvPr id="4" name="Freeform 115"/>
            <p:cNvSpPr>
              <a:spLocks noChangeArrowheads="1"/>
            </p:cNvSpPr>
            <p:nvPr/>
          </p:nvSpPr>
          <p:spPr bwMode="auto">
            <a:xfrm>
              <a:off x="1234529" y="2673247"/>
              <a:ext cx="392368" cy="360727"/>
            </a:xfrm>
            <a:custGeom>
              <a:avLst/>
              <a:gdLst>
                <a:gd name="T0" fmla="*/ 600 w 601"/>
                <a:gd name="T1" fmla="*/ 226 h 552"/>
                <a:gd name="T2" fmla="*/ 600 w 601"/>
                <a:gd name="T3" fmla="*/ 226 h 552"/>
                <a:gd name="T4" fmla="*/ 522 w 601"/>
                <a:gd name="T5" fmla="*/ 304 h 552"/>
                <a:gd name="T6" fmla="*/ 452 w 601"/>
                <a:gd name="T7" fmla="*/ 226 h 552"/>
                <a:gd name="T8" fmla="*/ 452 w 601"/>
                <a:gd name="T9" fmla="*/ 226 h 552"/>
                <a:gd name="T10" fmla="*/ 452 w 601"/>
                <a:gd name="T11" fmla="*/ 226 h 552"/>
                <a:gd name="T12" fmla="*/ 452 w 601"/>
                <a:gd name="T13" fmla="*/ 226 h 552"/>
                <a:gd name="T14" fmla="*/ 374 w 601"/>
                <a:gd name="T15" fmla="*/ 304 h 552"/>
                <a:gd name="T16" fmla="*/ 296 w 601"/>
                <a:gd name="T17" fmla="*/ 226 h 552"/>
                <a:gd name="T18" fmla="*/ 296 w 601"/>
                <a:gd name="T19" fmla="*/ 226 h 552"/>
                <a:gd name="T20" fmla="*/ 296 w 601"/>
                <a:gd name="T21" fmla="*/ 226 h 552"/>
                <a:gd name="T22" fmla="*/ 296 w 601"/>
                <a:gd name="T23" fmla="*/ 226 h 552"/>
                <a:gd name="T24" fmla="*/ 296 w 601"/>
                <a:gd name="T25" fmla="*/ 226 h 552"/>
                <a:gd name="T26" fmla="*/ 226 w 601"/>
                <a:gd name="T27" fmla="*/ 304 h 552"/>
                <a:gd name="T28" fmla="*/ 148 w 601"/>
                <a:gd name="T29" fmla="*/ 226 h 552"/>
                <a:gd name="T30" fmla="*/ 148 w 601"/>
                <a:gd name="T31" fmla="*/ 226 h 552"/>
                <a:gd name="T32" fmla="*/ 148 w 601"/>
                <a:gd name="T33" fmla="*/ 226 h 552"/>
                <a:gd name="T34" fmla="*/ 148 w 601"/>
                <a:gd name="T35" fmla="*/ 226 h 552"/>
                <a:gd name="T36" fmla="*/ 148 w 601"/>
                <a:gd name="T37" fmla="*/ 226 h 552"/>
                <a:gd name="T38" fmla="*/ 70 w 601"/>
                <a:gd name="T39" fmla="*/ 304 h 552"/>
                <a:gd name="T40" fmla="*/ 0 w 601"/>
                <a:gd name="T41" fmla="*/ 226 h 552"/>
                <a:gd name="T42" fmla="*/ 0 w 601"/>
                <a:gd name="T43" fmla="*/ 226 h 552"/>
                <a:gd name="T44" fmla="*/ 0 w 601"/>
                <a:gd name="T45" fmla="*/ 226 h 552"/>
                <a:gd name="T46" fmla="*/ 0 w 601"/>
                <a:gd name="T47" fmla="*/ 226 h 552"/>
                <a:gd name="T48" fmla="*/ 49 w 601"/>
                <a:gd name="T49" fmla="*/ 84 h 552"/>
                <a:gd name="T50" fmla="*/ 551 w 601"/>
                <a:gd name="T51" fmla="*/ 84 h 552"/>
                <a:gd name="T52" fmla="*/ 600 w 601"/>
                <a:gd name="T53" fmla="*/ 226 h 552"/>
                <a:gd name="T54" fmla="*/ 508 w 601"/>
                <a:gd name="T55" fmla="*/ 56 h 552"/>
                <a:gd name="T56" fmla="*/ 508 w 601"/>
                <a:gd name="T57" fmla="*/ 56 h 552"/>
                <a:gd name="T58" fmla="*/ 91 w 601"/>
                <a:gd name="T59" fmla="*/ 56 h 552"/>
                <a:gd name="T60" fmla="*/ 63 w 601"/>
                <a:gd name="T61" fmla="*/ 28 h 552"/>
                <a:gd name="T62" fmla="*/ 91 w 601"/>
                <a:gd name="T63" fmla="*/ 0 h 552"/>
                <a:gd name="T64" fmla="*/ 508 w 601"/>
                <a:gd name="T65" fmla="*/ 0 h 552"/>
                <a:gd name="T66" fmla="*/ 537 w 601"/>
                <a:gd name="T67" fmla="*/ 28 h 552"/>
                <a:gd name="T68" fmla="*/ 508 w 601"/>
                <a:gd name="T69" fmla="*/ 56 h 552"/>
                <a:gd name="T70" fmla="*/ 84 w 601"/>
                <a:gd name="T71" fmla="*/ 332 h 552"/>
                <a:gd name="T72" fmla="*/ 84 w 601"/>
                <a:gd name="T73" fmla="*/ 332 h 552"/>
                <a:gd name="T74" fmla="*/ 84 w 601"/>
                <a:gd name="T75" fmla="*/ 332 h 552"/>
                <a:gd name="T76" fmla="*/ 91 w 601"/>
                <a:gd name="T77" fmla="*/ 332 h 552"/>
                <a:gd name="T78" fmla="*/ 91 w 601"/>
                <a:gd name="T79" fmla="*/ 332 h 552"/>
                <a:gd name="T80" fmla="*/ 98 w 601"/>
                <a:gd name="T81" fmla="*/ 332 h 552"/>
                <a:gd name="T82" fmla="*/ 113 w 601"/>
                <a:gd name="T83" fmla="*/ 325 h 552"/>
                <a:gd name="T84" fmla="*/ 113 w 601"/>
                <a:gd name="T85" fmla="*/ 325 h 552"/>
                <a:gd name="T86" fmla="*/ 113 w 601"/>
                <a:gd name="T87" fmla="*/ 325 h 552"/>
                <a:gd name="T88" fmla="*/ 113 w 601"/>
                <a:gd name="T89" fmla="*/ 466 h 552"/>
                <a:gd name="T90" fmla="*/ 487 w 601"/>
                <a:gd name="T91" fmla="*/ 466 h 552"/>
                <a:gd name="T92" fmla="*/ 487 w 601"/>
                <a:gd name="T93" fmla="*/ 325 h 552"/>
                <a:gd name="T94" fmla="*/ 487 w 601"/>
                <a:gd name="T95" fmla="*/ 325 h 552"/>
                <a:gd name="T96" fmla="*/ 487 w 601"/>
                <a:gd name="T97" fmla="*/ 325 h 552"/>
                <a:gd name="T98" fmla="*/ 501 w 601"/>
                <a:gd name="T99" fmla="*/ 332 h 552"/>
                <a:gd name="T100" fmla="*/ 508 w 601"/>
                <a:gd name="T101" fmla="*/ 332 h 552"/>
                <a:gd name="T102" fmla="*/ 508 w 601"/>
                <a:gd name="T103" fmla="*/ 332 h 552"/>
                <a:gd name="T104" fmla="*/ 515 w 601"/>
                <a:gd name="T105" fmla="*/ 332 h 552"/>
                <a:gd name="T106" fmla="*/ 515 w 601"/>
                <a:gd name="T107" fmla="*/ 332 h 552"/>
                <a:gd name="T108" fmla="*/ 522 w 601"/>
                <a:gd name="T109" fmla="*/ 332 h 552"/>
                <a:gd name="T110" fmla="*/ 544 w 601"/>
                <a:gd name="T111" fmla="*/ 332 h 552"/>
                <a:gd name="T112" fmla="*/ 544 w 601"/>
                <a:gd name="T113" fmla="*/ 523 h 552"/>
                <a:gd name="T114" fmla="*/ 515 w 601"/>
                <a:gd name="T115" fmla="*/ 551 h 552"/>
                <a:gd name="T116" fmla="*/ 84 w 601"/>
                <a:gd name="T117" fmla="*/ 551 h 552"/>
                <a:gd name="T118" fmla="*/ 56 w 601"/>
                <a:gd name="T119" fmla="*/ 523 h 552"/>
                <a:gd name="T120" fmla="*/ 56 w 601"/>
                <a:gd name="T121" fmla="*/ 332 h 552"/>
                <a:gd name="T122" fmla="*/ 70 w 601"/>
                <a:gd name="T123" fmla="*/ 332 h 552"/>
                <a:gd name="T124" fmla="*/ 84 w 601"/>
                <a:gd name="T125" fmla="*/ 332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1" h="552">
                  <a:moveTo>
                    <a:pt x="600" y="226"/>
                  </a:moveTo>
                  <a:lnTo>
                    <a:pt x="600" y="226"/>
                  </a:lnTo>
                  <a:cubicBezTo>
                    <a:pt x="600" y="268"/>
                    <a:pt x="565" y="304"/>
                    <a:pt x="522" y="304"/>
                  </a:cubicBezTo>
                  <a:cubicBezTo>
                    <a:pt x="480" y="304"/>
                    <a:pt x="452" y="268"/>
                    <a:pt x="452" y="226"/>
                  </a:cubicBezTo>
                  <a:lnTo>
                    <a:pt x="452" y="226"/>
                  </a:lnTo>
                  <a:lnTo>
                    <a:pt x="452" y="226"/>
                  </a:lnTo>
                  <a:lnTo>
                    <a:pt x="452" y="226"/>
                  </a:lnTo>
                  <a:cubicBezTo>
                    <a:pt x="452" y="268"/>
                    <a:pt x="417" y="304"/>
                    <a:pt x="374" y="304"/>
                  </a:cubicBezTo>
                  <a:cubicBezTo>
                    <a:pt x="332" y="304"/>
                    <a:pt x="296" y="268"/>
                    <a:pt x="296" y="226"/>
                  </a:cubicBezTo>
                  <a:lnTo>
                    <a:pt x="296" y="226"/>
                  </a:lnTo>
                  <a:lnTo>
                    <a:pt x="296" y="226"/>
                  </a:lnTo>
                  <a:lnTo>
                    <a:pt x="296" y="226"/>
                  </a:lnTo>
                  <a:lnTo>
                    <a:pt x="296" y="226"/>
                  </a:lnTo>
                  <a:cubicBezTo>
                    <a:pt x="296" y="268"/>
                    <a:pt x="268" y="304"/>
                    <a:pt x="226" y="304"/>
                  </a:cubicBezTo>
                  <a:cubicBezTo>
                    <a:pt x="183" y="304"/>
                    <a:pt x="148" y="268"/>
                    <a:pt x="148" y="226"/>
                  </a:cubicBezTo>
                  <a:lnTo>
                    <a:pt x="148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8" y="226"/>
                  </a:lnTo>
                  <a:cubicBezTo>
                    <a:pt x="148" y="268"/>
                    <a:pt x="113" y="304"/>
                    <a:pt x="70" y="304"/>
                  </a:cubicBezTo>
                  <a:cubicBezTo>
                    <a:pt x="28" y="304"/>
                    <a:pt x="0" y="268"/>
                    <a:pt x="0" y="226"/>
                  </a:cubicBezTo>
                  <a:lnTo>
                    <a:pt x="0" y="226"/>
                  </a:lnTo>
                  <a:lnTo>
                    <a:pt x="0" y="226"/>
                  </a:lnTo>
                  <a:lnTo>
                    <a:pt x="0" y="226"/>
                  </a:lnTo>
                  <a:cubicBezTo>
                    <a:pt x="49" y="84"/>
                    <a:pt x="49" y="84"/>
                    <a:pt x="49" y="84"/>
                  </a:cubicBezTo>
                  <a:cubicBezTo>
                    <a:pt x="551" y="84"/>
                    <a:pt x="551" y="84"/>
                    <a:pt x="551" y="84"/>
                  </a:cubicBezTo>
                  <a:cubicBezTo>
                    <a:pt x="600" y="226"/>
                    <a:pt x="600" y="226"/>
                    <a:pt x="600" y="226"/>
                  </a:cubicBezTo>
                  <a:close/>
                  <a:moveTo>
                    <a:pt x="508" y="56"/>
                  </a:moveTo>
                  <a:lnTo>
                    <a:pt x="508" y="56"/>
                  </a:lnTo>
                  <a:cubicBezTo>
                    <a:pt x="91" y="56"/>
                    <a:pt x="91" y="56"/>
                    <a:pt x="91" y="56"/>
                  </a:cubicBezTo>
                  <a:cubicBezTo>
                    <a:pt x="77" y="56"/>
                    <a:pt x="63" y="49"/>
                    <a:pt x="63" y="28"/>
                  </a:cubicBezTo>
                  <a:cubicBezTo>
                    <a:pt x="63" y="14"/>
                    <a:pt x="77" y="0"/>
                    <a:pt x="91" y="0"/>
                  </a:cubicBezTo>
                  <a:cubicBezTo>
                    <a:pt x="508" y="0"/>
                    <a:pt x="508" y="0"/>
                    <a:pt x="508" y="0"/>
                  </a:cubicBezTo>
                  <a:cubicBezTo>
                    <a:pt x="522" y="0"/>
                    <a:pt x="537" y="14"/>
                    <a:pt x="537" y="28"/>
                  </a:cubicBezTo>
                  <a:cubicBezTo>
                    <a:pt x="537" y="49"/>
                    <a:pt x="522" y="56"/>
                    <a:pt x="508" y="56"/>
                  </a:cubicBezTo>
                  <a:close/>
                  <a:moveTo>
                    <a:pt x="84" y="332"/>
                  </a:moveTo>
                  <a:lnTo>
                    <a:pt x="84" y="332"/>
                  </a:lnTo>
                  <a:lnTo>
                    <a:pt x="84" y="332"/>
                  </a:lnTo>
                  <a:cubicBezTo>
                    <a:pt x="84" y="332"/>
                    <a:pt x="84" y="332"/>
                    <a:pt x="91" y="332"/>
                  </a:cubicBezTo>
                  <a:lnTo>
                    <a:pt x="91" y="332"/>
                  </a:lnTo>
                  <a:cubicBezTo>
                    <a:pt x="91" y="332"/>
                    <a:pt x="91" y="332"/>
                    <a:pt x="98" y="332"/>
                  </a:cubicBezTo>
                  <a:cubicBezTo>
                    <a:pt x="98" y="325"/>
                    <a:pt x="106" y="325"/>
                    <a:pt x="113" y="325"/>
                  </a:cubicBezTo>
                  <a:lnTo>
                    <a:pt x="113" y="325"/>
                  </a:lnTo>
                  <a:lnTo>
                    <a:pt x="113" y="325"/>
                  </a:lnTo>
                  <a:cubicBezTo>
                    <a:pt x="113" y="466"/>
                    <a:pt x="113" y="466"/>
                    <a:pt x="113" y="466"/>
                  </a:cubicBezTo>
                  <a:cubicBezTo>
                    <a:pt x="487" y="466"/>
                    <a:pt x="487" y="466"/>
                    <a:pt x="487" y="466"/>
                  </a:cubicBezTo>
                  <a:cubicBezTo>
                    <a:pt x="487" y="325"/>
                    <a:pt x="487" y="325"/>
                    <a:pt x="487" y="325"/>
                  </a:cubicBezTo>
                  <a:lnTo>
                    <a:pt x="487" y="325"/>
                  </a:lnTo>
                  <a:lnTo>
                    <a:pt x="487" y="325"/>
                  </a:lnTo>
                  <a:cubicBezTo>
                    <a:pt x="494" y="325"/>
                    <a:pt x="494" y="325"/>
                    <a:pt x="501" y="332"/>
                  </a:cubicBezTo>
                  <a:cubicBezTo>
                    <a:pt x="501" y="332"/>
                    <a:pt x="501" y="332"/>
                    <a:pt x="508" y="332"/>
                  </a:cubicBezTo>
                  <a:lnTo>
                    <a:pt x="508" y="332"/>
                  </a:lnTo>
                  <a:lnTo>
                    <a:pt x="515" y="332"/>
                  </a:lnTo>
                  <a:lnTo>
                    <a:pt x="515" y="332"/>
                  </a:lnTo>
                  <a:lnTo>
                    <a:pt x="522" y="332"/>
                  </a:lnTo>
                  <a:cubicBezTo>
                    <a:pt x="530" y="332"/>
                    <a:pt x="537" y="332"/>
                    <a:pt x="544" y="332"/>
                  </a:cubicBezTo>
                  <a:cubicBezTo>
                    <a:pt x="544" y="523"/>
                    <a:pt x="544" y="523"/>
                    <a:pt x="544" y="523"/>
                  </a:cubicBezTo>
                  <a:cubicBezTo>
                    <a:pt x="544" y="537"/>
                    <a:pt x="530" y="551"/>
                    <a:pt x="515" y="551"/>
                  </a:cubicBezTo>
                  <a:cubicBezTo>
                    <a:pt x="84" y="551"/>
                    <a:pt x="84" y="551"/>
                    <a:pt x="84" y="551"/>
                  </a:cubicBezTo>
                  <a:cubicBezTo>
                    <a:pt x="63" y="551"/>
                    <a:pt x="56" y="537"/>
                    <a:pt x="56" y="523"/>
                  </a:cubicBezTo>
                  <a:cubicBezTo>
                    <a:pt x="56" y="332"/>
                    <a:pt x="56" y="332"/>
                    <a:pt x="56" y="332"/>
                  </a:cubicBezTo>
                  <a:cubicBezTo>
                    <a:pt x="63" y="332"/>
                    <a:pt x="63" y="332"/>
                    <a:pt x="70" y="332"/>
                  </a:cubicBezTo>
                  <a:cubicBezTo>
                    <a:pt x="77" y="332"/>
                    <a:pt x="77" y="332"/>
                    <a:pt x="84" y="3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</p:grpSp>
      <p:sp>
        <p:nvSpPr>
          <p:cNvPr id="15" name="Oval 14"/>
          <p:cNvSpPr/>
          <p:nvPr/>
        </p:nvSpPr>
        <p:spPr>
          <a:xfrm>
            <a:off x="17151457" y="9524243"/>
            <a:ext cx="1187357" cy="118735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799" dirty="0"/>
          </a:p>
        </p:txBody>
      </p:sp>
      <p:grpSp>
        <p:nvGrpSpPr>
          <p:cNvPr id="8" name="Group 1"/>
          <p:cNvGrpSpPr>
            <a:grpSpLocks/>
          </p:cNvGrpSpPr>
          <p:nvPr/>
        </p:nvGrpSpPr>
        <p:grpSpPr bwMode="auto">
          <a:xfrm>
            <a:off x="17449862" y="9827079"/>
            <a:ext cx="590546" cy="581683"/>
            <a:chOff x="7197121" y="8332916"/>
            <a:chExt cx="553830" cy="543285"/>
          </a:xfrm>
          <a:solidFill>
            <a:schemeClr val="bg1"/>
          </a:solidFill>
        </p:grpSpPr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7197121" y="8332916"/>
              <a:ext cx="553830" cy="543285"/>
            </a:xfrm>
            <a:custGeom>
              <a:avLst/>
              <a:gdLst>
                <a:gd name="T0" fmla="*/ 231 w 462"/>
                <a:gd name="T1" fmla="*/ 0 h 453"/>
                <a:gd name="T2" fmla="*/ 231 w 462"/>
                <a:gd name="T3" fmla="*/ 0 h 453"/>
                <a:gd name="T4" fmla="*/ 0 w 462"/>
                <a:gd name="T5" fmla="*/ 222 h 453"/>
                <a:gd name="T6" fmla="*/ 231 w 462"/>
                <a:gd name="T7" fmla="*/ 452 h 453"/>
                <a:gd name="T8" fmla="*/ 461 w 462"/>
                <a:gd name="T9" fmla="*/ 222 h 453"/>
                <a:gd name="T10" fmla="*/ 231 w 462"/>
                <a:gd name="T11" fmla="*/ 0 h 453"/>
                <a:gd name="T12" fmla="*/ 231 w 462"/>
                <a:gd name="T13" fmla="*/ 399 h 453"/>
                <a:gd name="T14" fmla="*/ 231 w 462"/>
                <a:gd name="T15" fmla="*/ 399 h 453"/>
                <a:gd name="T16" fmla="*/ 53 w 462"/>
                <a:gd name="T17" fmla="*/ 222 h 453"/>
                <a:gd name="T18" fmla="*/ 231 w 462"/>
                <a:gd name="T19" fmla="*/ 45 h 453"/>
                <a:gd name="T20" fmla="*/ 408 w 462"/>
                <a:gd name="T21" fmla="*/ 222 h 453"/>
                <a:gd name="T22" fmla="*/ 231 w 462"/>
                <a:gd name="T23" fmla="*/ 399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2" h="453">
                  <a:moveTo>
                    <a:pt x="231" y="0"/>
                  </a:moveTo>
                  <a:lnTo>
                    <a:pt x="231" y="0"/>
                  </a:lnTo>
                  <a:cubicBezTo>
                    <a:pt x="106" y="0"/>
                    <a:pt x="0" y="98"/>
                    <a:pt x="0" y="222"/>
                  </a:cubicBezTo>
                  <a:cubicBezTo>
                    <a:pt x="0" y="346"/>
                    <a:pt x="106" y="452"/>
                    <a:pt x="231" y="452"/>
                  </a:cubicBezTo>
                  <a:cubicBezTo>
                    <a:pt x="355" y="452"/>
                    <a:pt x="461" y="346"/>
                    <a:pt x="461" y="222"/>
                  </a:cubicBezTo>
                  <a:cubicBezTo>
                    <a:pt x="461" y="98"/>
                    <a:pt x="355" y="0"/>
                    <a:pt x="231" y="0"/>
                  </a:cubicBezTo>
                  <a:close/>
                  <a:moveTo>
                    <a:pt x="231" y="399"/>
                  </a:moveTo>
                  <a:lnTo>
                    <a:pt x="231" y="399"/>
                  </a:lnTo>
                  <a:cubicBezTo>
                    <a:pt x="133" y="399"/>
                    <a:pt x="53" y="319"/>
                    <a:pt x="53" y="222"/>
                  </a:cubicBezTo>
                  <a:cubicBezTo>
                    <a:pt x="53" y="124"/>
                    <a:pt x="133" y="45"/>
                    <a:pt x="231" y="45"/>
                  </a:cubicBezTo>
                  <a:cubicBezTo>
                    <a:pt x="328" y="45"/>
                    <a:pt x="408" y="124"/>
                    <a:pt x="408" y="222"/>
                  </a:cubicBezTo>
                  <a:cubicBezTo>
                    <a:pt x="408" y="319"/>
                    <a:pt x="328" y="399"/>
                    <a:pt x="231" y="3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10" name="Freeform 9"/>
            <p:cNvSpPr>
              <a:spLocks noChangeArrowheads="1"/>
            </p:cNvSpPr>
            <p:nvPr/>
          </p:nvSpPr>
          <p:spPr bwMode="auto">
            <a:xfrm>
              <a:off x="7450784" y="8450839"/>
              <a:ext cx="126832" cy="261114"/>
            </a:xfrm>
            <a:custGeom>
              <a:avLst/>
              <a:gdLst>
                <a:gd name="T0" fmla="*/ 36 w 107"/>
                <a:gd name="T1" fmla="*/ 0 h 222"/>
                <a:gd name="T2" fmla="*/ 0 w 107"/>
                <a:gd name="T3" fmla="*/ 0 h 222"/>
                <a:gd name="T4" fmla="*/ 0 w 107"/>
                <a:gd name="T5" fmla="*/ 133 h 222"/>
                <a:gd name="T6" fmla="*/ 89 w 107"/>
                <a:gd name="T7" fmla="*/ 221 h 222"/>
                <a:gd name="T8" fmla="*/ 106 w 107"/>
                <a:gd name="T9" fmla="*/ 195 h 222"/>
                <a:gd name="T10" fmla="*/ 36 w 107"/>
                <a:gd name="T11" fmla="*/ 114 h 222"/>
                <a:gd name="T12" fmla="*/ 36 w 107"/>
                <a:gd name="T13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222">
                  <a:moveTo>
                    <a:pt x="36" y="0"/>
                  </a:moveTo>
                  <a:lnTo>
                    <a:pt x="0" y="0"/>
                  </a:lnTo>
                  <a:lnTo>
                    <a:pt x="0" y="133"/>
                  </a:lnTo>
                  <a:lnTo>
                    <a:pt x="89" y="221"/>
                  </a:lnTo>
                  <a:lnTo>
                    <a:pt x="106" y="195"/>
                  </a:lnTo>
                  <a:lnTo>
                    <a:pt x="36" y="114"/>
                  </a:lnTo>
                  <a:lnTo>
                    <a:pt x="36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159420" y="4103698"/>
            <a:ext cx="1187357" cy="1187357"/>
            <a:chOff x="2572979" y="2460587"/>
            <a:chExt cx="786047" cy="786047"/>
          </a:xfrm>
        </p:grpSpPr>
        <p:sp>
          <p:nvSpPr>
            <p:cNvPr id="13" name="Oval 12"/>
            <p:cNvSpPr/>
            <p:nvPr/>
          </p:nvSpPr>
          <p:spPr>
            <a:xfrm>
              <a:off x="2572979" y="2460587"/>
              <a:ext cx="786047" cy="78604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799" dirty="0"/>
            </a:p>
          </p:txBody>
        </p:sp>
        <p:sp>
          <p:nvSpPr>
            <p:cNvPr id="5" name="Freeform 96"/>
            <p:cNvSpPr>
              <a:spLocks noChangeArrowheads="1"/>
            </p:cNvSpPr>
            <p:nvPr/>
          </p:nvSpPr>
          <p:spPr bwMode="auto">
            <a:xfrm>
              <a:off x="2747233" y="2642771"/>
              <a:ext cx="437538" cy="421678"/>
            </a:xfrm>
            <a:custGeom>
              <a:avLst/>
              <a:gdLst>
                <a:gd name="T0" fmla="*/ 78442719 w 602"/>
                <a:gd name="T1" fmla="*/ 71923702 h 580"/>
                <a:gd name="T2" fmla="*/ 78442719 w 602"/>
                <a:gd name="T3" fmla="*/ 71923702 h 580"/>
                <a:gd name="T4" fmla="*/ 78442719 w 602"/>
                <a:gd name="T5" fmla="*/ 71923702 h 580"/>
                <a:gd name="T6" fmla="*/ 74657633 w 602"/>
                <a:gd name="T7" fmla="*/ 75578543 h 580"/>
                <a:gd name="T8" fmla="*/ 3654665 w 602"/>
                <a:gd name="T9" fmla="*/ 75578543 h 580"/>
                <a:gd name="T10" fmla="*/ 0 w 602"/>
                <a:gd name="T11" fmla="*/ 71923702 h 580"/>
                <a:gd name="T12" fmla="*/ 0 w 602"/>
                <a:gd name="T13" fmla="*/ 71923702 h 580"/>
                <a:gd name="T14" fmla="*/ 0 w 602"/>
                <a:gd name="T15" fmla="*/ 71923702 h 580"/>
                <a:gd name="T16" fmla="*/ 10180751 w 602"/>
                <a:gd name="T17" fmla="*/ 53518347 h 580"/>
                <a:gd name="T18" fmla="*/ 21274806 w 602"/>
                <a:gd name="T19" fmla="*/ 49733080 h 580"/>
                <a:gd name="T20" fmla="*/ 30411109 w 602"/>
                <a:gd name="T21" fmla="*/ 46077877 h 580"/>
                <a:gd name="T22" fmla="*/ 30411109 w 602"/>
                <a:gd name="T23" fmla="*/ 38637768 h 580"/>
                <a:gd name="T24" fmla="*/ 26756804 w 602"/>
                <a:gd name="T25" fmla="*/ 29500304 h 580"/>
                <a:gd name="T26" fmla="*/ 24929472 w 602"/>
                <a:gd name="T27" fmla="*/ 25845463 h 580"/>
                <a:gd name="T28" fmla="*/ 25843138 w 602"/>
                <a:gd name="T29" fmla="*/ 19318704 h 580"/>
                <a:gd name="T30" fmla="*/ 24929472 w 602"/>
                <a:gd name="T31" fmla="*/ 12009021 h 580"/>
                <a:gd name="T32" fmla="*/ 39678193 w 602"/>
                <a:gd name="T33" fmla="*/ 0 h 580"/>
                <a:gd name="T34" fmla="*/ 53513248 w 602"/>
                <a:gd name="T35" fmla="*/ 12009021 h 580"/>
                <a:gd name="T36" fmla="*/ 52599581 w 602"/>
                <a:gd name="T37" fmla="*/ 19318704 h 580"/>
                <a:gd name="T38" fmla="*/ 54426914 w 602"/>
                <a:gd name="T39" fmla="*/ 25845463 h 580"/>
                <a:gd name="T40" fmla="*/ 51685915 w 602"/>
                <a:gd name="T41" fmla="*/ 29500304 h 580"/>
                <a:gd name="T42" fmla="*/ 48031249 w 602"/>
                <a:gd name="T43" fmla="*/ 38637768 h 580"/>
                <a:gd name="T44" fmla="*/ 48031249 w 602"/>
                <a:gd name="T45" fmla="*/ 46077877 h 580"/>
                <a:gd name="T46" fmla="*/ 57167913 w 602"/>
                <a:gd name="T47" fmla="*/ 49733080 h 580"/>
                <a:gd name="T48" fmla="*/ 69175635 w 602"/>
                <a:gd name="T49" fmla="*/ 53518347 h 580"/>
                <a:gd name="T50" fmla="*/ 78442719 w 602"/>
                <a:gd name="T51" fmla="*/ 71923702 h 58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602" h="580">
                  <a:moveTo>
                    <a:pt x="601" y="551"/>
                  </a:moveTo>
                  <a:lnTo>
                    <a:pt x="601" y="551"/>
                  </a:lnTo>
                  <a:cubicBezTo>
                    <a:pt x="601" y="572"/>
                    <a:pt x="594" y="579"/>
                    <a:pt x="572" y="579"/>
                  </a:cubicBezTo>
                  <a:cubicBezTo>
                    <a:pt x="28" y="579"/>
                    <a:pt x="28" y="579"/>
                    <a:pt x="28" y="579"/>
                  </a:cubicBezTo>
                  <a:cubicBezTo>
                    <a:pt x="14" y="579"/>
                    <a:pt x="0" y="572"/>
                    <a:pt x="0" y="551"/>
                  </a:cubicBezTo>
                  <a:cubicBezTo>
                    <a:pt x="0" y="551"/>
                    <a:pt x="0" y="452"/>
                    <a:pt x="78" y="410"/>
                  </a:cubicBezTo>
                  <a:cubicBezTo>
                    <a:pt x="120" y="388"/>
                    <a:pt x="106" y="410"/>
                    <a:pt x="163" y="381"/>
                  </a:cubicBezTo>
                  <a:cubicBezTo>
                    <a:pt x="219" y="360"/>
                    <a:pt x="233" y="353"/>
                    <a:pt x="233" y="353"/>
                  </a:cubicBezTo>
                  <a:cubicBezTo>
                    <a:pt x="233" y="296"/>
                    <a:pt x="233" y="296"/>
                    <a:pt x="233" y="296"/>
                  </a:cubicBezTo>
                  <a:cubicBezTo>
                    <a:pt x="233" y="296"/>
                    <a:pt x="212" y="275"/>
                    <a:pt x="205" y="226"/>
                  </a:cubicBezTo>
                  <a:cubicBezTo>
                    <a:pt x="191" y="233"/>
                    <a:pt x="191" y="212"/>
                    <a:pt x="191" y="198"/>
                  </a:cubicBezTo>
                  <a:cubicBezTo>
                    <a:pt x="191" y="183"/>
                    <a:pt x="184" y="148"/>
                    <a:pt x="198" y="148"/>
                  </a:cubicBezTo>
                  <a:cubicBezTo>
                    <a:pt x="191" y="127"/>
                    <a:pt x="191" y="99"/>
                    <a:pt x="191" y="92"/>
                  </a:cubicBezTo>
                  <a:cubicBezTo>
                    <a:pt x="198" y="49"/>
                    <a:pt x="240" y="0"/>
                    <a:pt x="304" y="0"/>
                  </a:cubicBezTo>
                  <a:cubicBezTo>
                    <a:pt x="375" y="0"/>
                    <a:pt x="410" y="49"/>
                    <a:pt x="410" y="92"/>
                  </a:cubicBezTo>
                  <a:cubicBezTo>
                    <a:pt x="410" y="99"/>
                    <a:pt x="410" y="127"/>
                    <a:pt x="403" y="148"/>
                  </a:cubicBezTo>
                  <a:cubicBezTo>
                    <a:pt x="424" y="148"/>
                    <a:pt x="417" y="183"/>
                    <a:pt x="417" y="198"/>
                  </a:cubicBezTo>
                  <a:cubicBezTo>
                    <a:pt x="417" y="212"/>
                    <a:pt x="410" y="233"/>
                    <a:pt x="396" y="226"/>
                  </a:cubicBezTo>
                  <a:cubicBezTo>
                    <a:pt x="389" y="275"/>
                    <a:pt x="368" y="296"/>
                    <a:pt x="368" y="296"/>
                  </a:cubicBezTo>
                  <a:cubicBezTo>
                    <a:pt x="368" y="353"/>
                    <a:pt x="368" y="353"/>
                    <a:pt x="368" y="353"/>
                  </a:cubicBezTo>
                  <a:cubicBezTo>
                    <a:pt x="368" y="353"/>
                    <a:pt x="382" y="360"/>
                    <a:pt x="438" y="381"/>
                  </a:cubicBezTo>
                  <a:cubicBezTo>
                    <a:pt x="502" y="410"/>
                    <a:pt x="481" y="388"/>
                    <a:pt x="530" y="410"/>
                  </a:cubicBezTo>
                  <a:cubicBezTo>
                    <a:pt x="601" y="452"/>
                    <a:pt x="601" y="551"/>
                    <a:pt x="601" y="5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4799" dirty="0"/>
            </a:p>
          </p:txBody>
        </p:sp>
      </p:grpSp>
      <p:sp>
        <p:nvSpPr>
          <p:cNvPr id="17" name="Oval 16"/>
          <p:cNvSpPr/>
          <p:nvPr/>
        </p:nvSpPr>
        <p:spPr>
          <a:xfrm>
            <a:off x="6303090" y="9524241"/>
            <a:ext cx="1187357" cy="118735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799" dirty="0"/>
          </a:p>
        </p:txBody>
      </p:sp>
      <p:sp>
        <p:nvSpPr>
          <p:cNvPr id="7" name="Freeform 123"/>
          <p:cNvSpPr>
            <a:spLocks noChangeArrowheads="1"/>
          </p:cNvSpPr>
          <p:nvPr/>
        </p:nvSpPr>
        <p:spPr bwMode="auto">
          <a:xfrm>
            <a:off x="6608256" y="9822570"/>
            <a:ext cx="577024" cy="590699"/>
          </a:xfrm>
          <a:custGeom>
            <a:avLst/>
            <a:gdLst>
              <a:gd name="T0" fmla="*/ 275 w 452"/>
              <a:gd name="T1" fmla="*/ 301 h 462"/>
              <a:gd name="T2" fmla="*/ 275 w 452"/>
              <a:gd name="T3" fmla="*/ 301 h 462"/>
              <a:gd name="T4" fmla="*/ 434 w 452"/>
              <a:gd name="T5" fmla="*/ 26 h 462"/>
              <a:gd name="T6" fmla="*/ 434 w 452"/>
              <a:gd name="T7" fmla="*/ 18 h 462"/>
              <a:gd name="T8" fmla="*/ 425 w 452"/>
              <a:gd name="T9" fmla="*/ 18 h 462"/>
              <a:gd name="T10" fmla="*/ 159 w 452"/>
              <a:gd name="T11" fmla="*/ 178 h 462"/>
              <a:gd name="T12" fmla="*/ 9 w 452"/>
              <a:gd name="T13" fmla="*/ 301 h 462"/>
              <a:gd name="T14" fmla="*/ 35 w 452"/>
              <a:gd name="T15" fmla="*/ 328 h 462"/>
              <a:gd name="T16" fmla="*/ 88 w 452"/>
              <a:gd name="T17" fmla="*/ 310 h 462"/>
              <a:gd name="T18" fmla="*/ 151 w 452"/>
              <a:gd name="T19" fmla="*/ 372 h 462"/>
              <a:gd name="T20" fmla="*/ 133 w 452"/>
              <a:gd name="T21" fmla="*/ 425 h 462"/>
              <a:gd name="T22" fmla="*/ 151 w 452"/>
              <a:gd name="T23" fmla="*/ 452 h 462"/>
              <a:gd name="T24" fmla="*/ 275 w 452"/>
              <a:gd name="T25" fmla="*/ 301 h 462"/>
              <a:gd name="T26" fmla="*/ 301 w 452"/>
              <a:gd name="T27" fmla="*/ 150 h 462"/>
              <a:gd name="T28" fmla="*/ 301 w 452"/>
              <a:gd name="T29" fmla="*/ 150 h 462"/>
              <a:gd name="T30" fmla="*/ 301 w 452"/>
              <a:gd name="T31" fmla="*/ 97 h 462"/>
              <a:gd name="T32" fmla="*/ 354 w 452"/>
              <a:gd name="T33" fmla="*/ 97 h 462"/>
              <a:gd name="T34" fmla="*/ 354 w 452"/>
              <a:gd name="T35" fmla="*/ 150 h 462"/>
              <a:gd name="T36" fmla="*/ 301 w 452"/>
              <a:gd name="T37" fmla="*/ 15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43734" tIns="121867" rIns="243734" bIns="121867" anchor="ctr"/>
          <a:lstStyle/>
          <a:p>
            <a:pPr>
              <a:defRPr/>
            </a:pPr>
            <a:endParaRPr lang="en-US" sz="4799" dirty="0"/>
          </a:p>
        </p:txBody>
      </p:sp>
      <p:sp>
        <p:nvSpPr>
          <p:cNvPr id="67" name="TextBox 66"/>
          <p:cNvSpPr txBox="1"/>
          <p:nvPr/>
        </p:nvSpPr>
        <p:spPr>
          <a:xfrm>
            <a:off x="17192370" y="3980807"/>
            <a:ext cx="3884959" cy="984645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/>
          <a:p>
            <a:pPr algn="ctr" defTabSz="3249811">
              <a:defRPr/>
            </a:pPr>
            <a:r>
              <a:rPr lang="en-US" sz="3000" dirty="0">
                <a:solidFill>
                  <a:schemeClr val="accent2">
                    <a:lumMod val="75000"/>
                  </a:schemeClr>
                </a:solidFill>
                <a:cs typeface="Lato Regular"/>
              </a:rPr>
              <a:t>Easy way submission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024319" y="9170821"/>
            <a:ext cx="3884959" cy="1341153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>
            <a:defPPr>
              <a:defRPr lang="en-US"/>
            </a:defPPr>
            <a:lvl1pPr algn="ctr" defTabSz="3249811">
              <a:defRPr sz="4266" b="1">
                <a:solidFill>
                  <a:srgbClr val="FFFFFF"/>
                </a:solidFill>
                <a:cs typeface="Lato Regular"/>
              </a:defRPr>
            </a:lvl1pPr>
          </a:lstStyle>
          <a:p>
            <a:r>
              <a:rPr lang="en-US" sz="3000" b="0" dirty="0">
                <a:solidFill>
                  <a:schemeClr val="accent2">
                    <a:lumMod val="75000"/>
                  </a:schemeClr>
                </a:solidFill>
              </a:rPr>
              <a:t>Follow up students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2807649" y="3860504"/>
            <a:ext cx="4593391" cy="986972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>
            <a:defPPr>
              <a:defRPr lang="en-US"/>
            </a:defPPr>
            <a:lvl1pPr algn="ctr" defTabSz="3249811">
              <a:defRPr sz="4266" b="1">
                <a:solidFill>
                  <a:srgbClr val="FFFFFF"/>
                </a:solidFill>
                <a:cs typeface="Lato Regular"/>
              </a:defRPr>
            </a:lvl1pPr>
          </a:lstStyle>
          <a:p>
            <a:r>
              <a:rPr lang="en-US" sz="3000" b="0" dirty="0">
                <a:solidFill>
                  <a:schemeClr val="accent2">
                    <a:lumMod val="75000"/>
                  </a:schemeClr>
                </a:solidFill>
              </a:rPr>
              <a:t>Direct connection with Teacher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8631908" y="9524241"/>
            <a:ext cx="4634492" cy="921914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>
            <a:defPPr>
              <a:defRPr lang="en-US"/>
            </a:defPPr>
            <a:lvl1pPr algn="ctr" defTabSz="3249811">
              <a:defRPr sz="4266" b="1">
                <a:solidFill>
                  <a:srgbClr val="FFFFFF"/>
                </a:solidFill>
                <a:cs typeface="Lato Regular"/>
              </a:defRPr>
            </a:lvl1pPr>
          </a:lstStyle>
          <a:p>
            <a:pPr algn="l"/>
            <a:r>
              <a:rPr lang="en-US" sz="3000" b="0" dirty="0">
                <a:solidFill>
                  <a:schemeClr val="accent2">
                    <a:lumMod val="75000"/>
                  </a:schemeClr>
                </a:solidFill>
              </a:rPr>
              <a:t>Know recent notice and task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8468372" y="10670018"/>
            <a:ext cx="529422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b="1" dirty="0"/>
              <a:t>Students and teacher can see recent notice which is their project/thesis related.</a:t>
            </a:r>
            <a:r>
              <a:rPr lang="en-GB" sz="2100" dirty="0"/>
              <a:t>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875058" y="5023066"/>
            <a:ext cx="52942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b="1" dirty="0"/>
              <a:t>Students can directly communicate</a:t>
            </a:r>
          </a:p>
          <a:p>
            <a:r>
              <a:rPr lang="en-GB" sz="2100" b="1" dirty="0"/>
              <a:t> with Teacher.</a:t>
            </a:r>
            <a:endParaRPr lang="en-GB" sz="2100" dirty="0"/>
          </a:p>
        </p:txBody>
      </p:sp>
      <p:sp>
        <p:nvSpPr>
          <p:cNvPr id="73" name="TextBox 72"/>
          <p:cNvSpPr txBox="1"/>
          <p:nvPr/>
        </p:nvSpPr>
        <p:spPr>
          <a:xfrm>
            <a:off x="2196226" y="10440305"/>
            <a:ext cx="52942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Teachers regularly follow-up students</a:t>
            </a:r>
            <a:endParaRPr lang="en-GB" sz="2400" dirty="0"/>
          </a:p>
        </p:txBody>
      </p:sp>
      <p:sp>
        <p:nvSpPr>
          <p:cNvPr id="63" name="TextBox 62"/>
          <p:cNvSpPr txBox="1"/>
          <p:nvPr/>
        </p:nvSpPr>
        <p:spPr>
          <a:xfrm>
            <a:off x="1717674" y="775122"/>
            <a:ext cx="20934363" cy="116953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GB" sz="7000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Benefits </a:t>
            </a:r>
            <a:r>
              <a:rPr lang="en-GB" sz="7000" dirty="0">
                <a:latin typeface="Open Sans "/>
                <a:ea typeface="Open Sans Extrabold" panose="020B0906030804020204" pitchFamily="34" charset="0"/>
                <a:cs typeface="Open Sans Extrabold" panose="020B0906030804020204" pitchFamily="34" charset="0"/>
              </a:rPr>
              <a:t>of TPMS</a:t>
            </a:r>
            <a:endParaRPr lang="id-ID" sz="7000" b="1" dirty="0"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51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accent2">
                <a:lumMod val="75000"/>
              </a:schemeClr>
            </a:gs>
          </a:gsLst>
          <a:lin ang="108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F5A43019-DB93-4809-B2E2-0DD222CAC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0"/>
            <a:ext cx="22548850" cy="1371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685304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3F30A12-0F1A-4A84-8B41-8495245A0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3EAF463-DF44-4DF1-BD4D-E61D35586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94" y="511177"/>
            <a:ext cx="20456435" cy="1273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8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9">
      <a:dk1>
        <a:srgbClr val="31373B"/>
      </a:dk1>
      <a:lt1>
        <a:sysClr val="window" lastClr="FFFFFF"/>
      </a:lt1>
      <a:dk2>
        <a:srgbClr val="444955"/>
      </a:dk2>
      <a:lt2>
        <a:srgbClr val="FFFFFF"/>
      </a:lt2>
      <a:accent1>
        <a:srgbClr val="5A3793"/>
      </a:accent1>
      <a:accent2>
        <a:srgbClr val="EC4E75"/>
      </a:accent2>
      <a:accent3>
        <a:srgbClr val="5A3793"/>
      </a:accent3>
      <a:accent4>
        <a:srgbClr val="5A3793"/>
      </a:accent4>
      <a:accent5>
        <a:srgbClr val="EC4E75"/>
      </a:accent5>
      <a:accent6>
        <a:srgbClr val="5A3793"/>
      </a:accent6>
      <a:hlink>
        <a:srgbClr val="4D4D4D"/>
      </a:hlink>
      <a:folHlink>
        <a:srgbClr val="1C1C1C"/>
      </a:folHlink>
    </a:clrScheme>
    <a:fontScheme name="Custom 5">
      <a:majorFont>
        <a:latin typeface="Raleway SemiBold"/>
        <a:ea typeface=""/>
        <a:cs typeface=""/>
      </a:majorFont>
      <a:minorFont>
        <a:latin typeface="Raleway Medium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4100</TotalTime>
  <Words>114</Words>
  <Application>Microsoft Office PowerPoint</Application>
  <PresentationFormat>Custom</PresentationFormat>
  <Paragraphs>46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Arial</vt:lpstr>
      <vt:lpstr>Bookman Old Style</vt:lpstr>
      <vt:lpstr>Calibri</vt:lpstr>
      <vt:lpstr>Lato Light</vt:lpstr>
      <vt:lpstr>Lato Regular</vt:lpstr>
      <vt:lpstr>Open Sans </vt:lpstr>
      <vt:lpstr>Open Sans Extrabold</vt:lpstr>
      <vt:lpstr>Open Sans Light</vt:lpstr>
      <vt:lpstr>Raleway</vt:lpstr>
      <vt:lpstr>Raleway Medium</vt:lpstr>
      <vt:lpstr>Raleway SemiBold</vt:lpstr>
      <vt:lpstr>Office Theme</vt:lpstr>
      <vt:lpstr>PowerPoint Presentation</vt:lpstr>
      <vt:lpstr>PowerPoint Presentation</vt:lpstr>
      <vt:lpstr>PowerPoint Presentation</vt:lpstr>
      <vt:lpstr>Data Flow Diagram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Momen Elshamy</dc:creator>
  <cp:lastModifiedBy>DCL</cp:lastModifiedBy>
  <cp:revision>27</cp:revision>
  <dcterms:created xsi:type="dcterms:W3CDTF">2017-08-22T06:10:53Z</dcterms:created>
  <dcterms:modified xsi:type="dcterms:W3CDTF">2018-12-09T15:37:07Z</dcterms:modified>
</cp:coreProperties>
</file>

<file path=docProps/thumbnail.jpeg>
</file>